
<file path=[Content_Types].xml><?xml version="1.0" encoding="utf-8"?>
<Types xmlns="http://schemas.openxmlformats.org/package/2006/content-types">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5143500" cx="9144000"/>
  <p:notesSz cx="6858000" cy="9144000"/>
  <p:embeddedFontLst>
    <p:embeddedFont>
      <p:font typeface="Manrope Light"/>
      <p:regular r:id="rId26"/>
      <p:bold r:id="rId27"/>
    </p:embeddedFont>
    <p:embeddedFont>
      <p:font typeface="Anton"/>
      <p:regular r:id="rId28"/>
    </p:embeddedFont>
    <p:embeddedFont>
      <p:font typeface="Manrope SemiBold"/>
      <p:regular r:id="rId29"/>
      <p:bold r:id="rId30"/>
    </p:embeddedFont>
    <p:embeddedFont>
      <p:font typeface="Manrope"/>
      <p:regular r:id="rId31"/>
      <p:bold r:id="rId32"/>
    </p:embeddedFont>
    <p:embeddedFont>
      <p:font typeface="Tahoma"/>
      <p:regular r:id="rId33"/>
      <p:bold r:id="rId34"/>
    </p:embeddedFont>
    <p:embeddedFont>
      <p:font typeface="Manrope ExtraBold"/>
      <p:bold r:id="rId35"/>
    </p:embeddedFont>
    <p:embeddedFont>
      <p:font typeface="Manrope Medium"/>
      <p:regular r:id="rId36"/>
      <p:bold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anropeLight-regular.fntdata"/><Relationship Id="rId25" Type="http://schemas.openxmlformats.org/officeDocument/2006/relationships/slide" Target="slides/slide20.xml"/><Relationship Id="rId28" Type="http://schemas.openxmlformats.org/officeDocument/2006/relationships/font" Target="fonts/Anton-regular.fntdata"/><Relationship Id="rId27" Type="http://schemas.openxmlformats.org/officeDocument/2006/relationships/font" Target="fonts/ManropeLight-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anropeSemiBold-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anrope-regular.fntdata"/><Relationship Id="rId30" Type="http://schemas.openxmlformats.org/officeDocument/2006/relationships/font" Target="fonts/ManropeSemiBold-bold.fntdata"/><Relationship Id="rId11" Type="http://schemas.openxmlformats.org/officeDocument/2006/relationships/slide" Target="slides/slide6.xml"/><Relationship Id="rId33" Type="http://schemas.openxmlformats.org/officeDocument/2006/relationships/font" Target="fonts/Tahoma-regular.fntdata"/><Relationship Id="rId10" Type="http://schemas.openxmlformats.org/officeDocument/2006/relationships/slide" Target="slides/slide5.xml"/><Relationship Id="rId32" Type="http://schemas.openxmlformats.org/officeDocument/2006/relationships/font" Target="fonts/Manrope-bold.fntdata"/><Relationship Id="rId13" Type="http://schemas.openxmlformats.org/officeDocument/2006/relationships/slide" Target="slides/slide8.xml"/><Relationship Id="rId35" Type="http://schemas.openxmlformats.org/officeDocument/2006/relationships/font" Target="fonts/ManropeExtraBold-bold.fntdata"/><Relationship Id="rId12" Type="http://schemas.openxmlformats.org/officeDocument/2006/relationships/slide" Target="slides/slide7.xml"/><Relationship Id="rId34" Type="http://schemas.openxmlformats.org/officeDocument/2006/relationships/font" Target="fonts/Tahoma-bold.fntdata"/><Relationship Id="rId15" Type="http://schemas.openxmlformats.org/officeDocument/2006/relationships/slide" Target="slides/slide10.xml"/><Relationship Id="rId37" Type="http://schemas.openxmlformats.org/officeDocument/2006/relationships/font" Target="fonts/ManropeMedium-bold.fntdata"/><Relationship Id="rId14" Type="http://schemas.openxmlformats.org/officeDocument/2006/relationships/slide" Target="slides/slide9.xml"/><Relationship Id="rId36" Type="http://schemas.openxmlformats.org/officeDocument/2006/relationships/font" Target="fonts/ManropeMedium-regular.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6" name="Shape 1016"/>
        <p:cNvGrpSpPr/>
        <p:nvPr/>
      </p:nvGrpSpPr>
      <p:grpSpPr>
        <a:xfrm>
          <a:off x="0" y="0"/>
          <a:ext cx="0" cy="0"/>
          <a:chOff x="0" y="0"/>
          <a:chExt cx="0" cy="0"/>
        </a:xfrm>
      </p:grpSpPr>
      <p:sp>
        <p:nvSpPr>
          <p:cNvPr id="1017" name="Google Shape;1017;g36e8ac7a2f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8" name="Google Shape;1018;g36e8ac7a2f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1" name="Shape 1061"/>
        <p:cNvGrpSpPr/>
        <p:nvPr/>
      </p:nvGrpSpPr>
      <p:grpSpPr>
        <a:xfrm>
          <a:off x="0" y="0"/>
          <a:ext cx="0" cy="0"/>
          <a:chOff x="0" y="0"/>
          <a:chExt cx="0" cy="0"/>
        </a:xfrm>
      </p:grpSpPr>
      <p:sp>
        <p:nvSpPr>
          <p:cNvPr id="1062" name="Google Shape;1062;g36db8254f33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3" name="Google Shape;1063;g36db8254f33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6" name="Shape 1066"/>
        <p:cNvGrpSpPr/>
        <p:nvPr/>
      </p:nvGrpSpPr>
      <p:grpSpPr>
        <a:xfrm>
          <a:off x="0" y="0"/>
          <a:ext cx="0" cy="0"/>
          <a:chOff x="0" y="0"/>
          <a:chExt cx="0" cy="0"/>
        </a:xfrm>
      </p:grpSpPr>
      <p:sp>
        <p:nvSpPr>
          <p:cNvPr id="1067" name="Google Shape;1067;g36db8254f33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8" name="Google Shape;1068;g36db8254f33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1" name="Shape 1071"/>
        <p:cNvGrpSpPr/>
        <p:nvPr/>
      </p:nvGrpSpPr>
      <p:grpSpPr>
        <a:xfrm>
          <a:off x="0" y="0"/>
          <a:ext cx="0" cy="0"/>
          <a:chOff x="0" y="0"/>
          <a:chExt cx="0" cy="0"/>
        </a:xfrm>
      </p:grpSpPr>
      <p:sp>
        <p:nvSpPr>
          <p:cNvPr id="1072" name="Google Shape;1072;g36db8254f33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3" name="Google Shape;1073;g36db8254f33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6" name="Shape 1076"/>
        <p:cNvGrpSpPr/>
        <p:nvPr/>
      </p:nvGrpSpPr>
      <p:grpSpPr>
        <a:xfrm>
          <a:off x="0" y="0"/>
          <a:ext cx="0" cy="0"/>
          <a:chOff x="0" y="0"/>
          <a:chExt cx="0" cy="0"/>
        </a:xfrm>
      </p:grpSpPr>
      <p:sp>
        <p:nvSpPr>
          <p:cNvPr id="1077" name="Google Shape;1077;g36db8254f33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8" name="Google Shape;1078;g36db8254f33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1" name="Shape 1081"/>
        <p:cNvGrpSpPr/>
        <p:nvPr/>
      </p:nvGrpSpPr>
      <p:grpSpPr>
        <a:xfrm>
          <a:off x="0" y="0"/>
          <a:ext cx="0" cy="0"/>
          <a:chOff x="0" y="0"/>
          <a:chExt cx="0" cy="0"/>
        </a:xfrm>
      </p:grpSpPr>
      <p:sp>
        <p:nvSpPr>
          <p:cNvPr id="1082" name="Google Shape;1082;g36db8254f33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3" name="Google Shape;1083;g36db8254f33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6" name="Shape 1086"/>
        <p:cNvGrpSpPr/>
        <p:nvPr/>
      </p:nvGrpSpPr>
      <p:grpSpPr>
        <a:xfrm>
          <a:off x="0" y="0"/>
          <a:ext cx="0" cy="0"/>
          <a:chOff x="0" y="0"/>
          <a:chExt cx="0" cy="0"/>
        </a:xfrm>
      </p:grpSpPr>
      <p:sp>
        <p:nvSpPr>
          <p:cNvPr id="1087" name="Google Shape;1087;g36db8254f33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8" name="Google Shape;1088;g36db8254f33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1" name="Shape 1091"/>
        <p:cNvGrpSpPr/>
        <p:nvPr/>
      </p:nvGrpSpPr>
      <p:grpSpPr>
        <a:xfrm>
          <a:off x="0" y="0"/>
          <a:ext cx="0" cy="0"/>
          <a:chOff x="0" y="0"/>
          <a:chExt cx="0" cy="0"/>
        </a:xfrm>
      </p:grpSpPr>
      <p:sp>
        <p:nvSpPr>
          <p:cNvPr id="1092" name="Google Shape;1092;g36db8254f33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3" name="Google Shape;1093;g36db8254f33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6" name="Shape 1096"/>
        <p:cNvGrpSpPr/>
        <p:nvPr/>
      </p:nvGrpSpPr>
      <p:grpSpPr>
        <a:xfrm>
          <a:off x="0" y="0"/>
          <a:ext cx="0" cy="0"/>
          <a:chOff x="0" y="0"/>
          <a:chExt cx="0" cy="0"/>
        </a:xfrm>
      </p:grpSpPr>
      <p:sp>
        <p:nvSpPr>
          <p:cNvPr id="1097" name="Google Shape;1097;g36db8254f33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8" name="Google Shape;1098;g36db8254f33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1" name="Shape 1101"/>
        <p:cNvGrpSpPr/>
        <p:nvPr/>
      </p:nvGrpSpPr>
      <p:grpSpPr>
        <a:xfrm>
          <a:off x="0" y="0"/>
          <a:ext cx="0" cy="0"/>
          <a:chOff x="0" y="0"/>
          <a:chExt cx="0" cy="0"/>
        </a:xfrm>
      </p:grpSpPr>
      <p:sp>
        <p:nvSpPr>
          <p:cNvPr id="1102" name="Google Shape;1102;g36db8254f33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3" name="Google Shape;1103;g36db8254f33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6" name="Shape 1106"/>
        <p:cNvGrpSpPr/>
        <p:nvPr/>
      </p:nvGrpSpPr>
      <p:grpSpPr>
        <a:xfrm>
          <a:off x="0" y="0"/>
          <a:ext cx="0" cy="0"/>
          <a:chOff x="0" y="0"/>
          <a:chExt cx="0" cy="0"/>
        </a:xfrm>
      </p:grpSpPr>
      <p:sp>
        <p:nvSpPr>
          <p:cNvPr id="1107" name="Google Shape;1107;g36db8254f33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8" name="Google Shape;1108;g36db8254f33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1" name="Shape 1021"/>
        <p:cNvGrpSpPr/>
        <p:nvPr/>
      </p:nvGrpSpPr>
      <p:grpSpPr>
        <a:xfrm>
          <a:off x="0" y="0"/>
          <a:ext cx="0" cy="0"/>
          <a:chOff x="0" y="0"/>
          <a:chExt cx="0" cy="0"/>
        </a:xfrm>
      </p:grpSpPr>
      <p:sp>
        <p:nvSpPr>
          <p:cNvPr id="1022" name="Google Shape;1022;g36e8ac7a2f8_0_10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3" name="Google Shape;1023;g36e8ac7a2f8_0_10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1" name="Shape 1111"/>
        <p:cNvGrpSpPr/>
        <p:nvPr/>
      </p:nvGrpSpPr>
      <p:grpSpPr>
        <a:xfrm>
          <a:off x="0" y="0"/>
          <a:ext cx="0" cy="0"/>
          <a:chOff x="0" y="0"/>
          <a:chExt cx="0" cy="0"/>
        </a:xfrm>
      </p:grpSpPr>
      <p:sp>
        <p:nvSpPr>
          <p:cNvPr id="1112" name="Google Shape;1112;g36db8254f33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3" name="Google Shape;1113;g36db8254f33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6" name="Shape 1026"/>
        <p:cNvGrpSpPr/>
        <p:nvPr/>
      </p:nvGrpSpPr>
      <p:grpSpPr>
        <a:xfrm>
          <a:off x="0" y="0"/>
          <a:ext cx="0" cy="0"/>
          <a:chOff x="0" y="0"/>
          <a:chExt cx="0" cy="0"/>
        </a:xfrm>
      </p:grpSpPr>
      <p:sp>
        <p:nvSpPr>
          <p:cNvPr id="1027" name="Google Shape;1027;g36e8ac7a2f8_0_10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8" name="Google Shape;1028;g36e8ac7a2f8_0_10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1" name="Shape 1031"/>
        <p:cNvGrpSpPr/>
        <p:nvPr/>
      </p:nvGrpSpPr>
      <p:grpSpPr>
        <a:xfrm>
          <a:off x="0" y="0"/>
          <a:ext cx="0" cy="0"/>
          <a:chOff x="0" y="0"/>
          <a:chExt cx="0" cy="0"/>
        </a:xfrm>
      </p:grpSpPr>
      <p:sp>
        <p:nvSpPr>
          <p:cNvPr id="1032" name="Google Shape;1032;g36ea878024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3" name="Google Shape;1033;g36ea878024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6" name="Shape 1036"/>
        <p:cNvGrpSpPr/>
        <p:nvPr/>
      </p:nvGrpSpPr>
      <p:grpSpPr>
        <a:xfrm>
          <a:off x="0" y="0"/>
          <a:ext cx="0" cy="0"/>
          <a:chOff x="0" y="0"/>
          <a:chExt cx="0" cy="0"/>
        </a:xfrm>
      </p:grpSpPr>
      <p:sp>
        <p:nvSpPr>
          <p:cNvPr id="1037" name="Google Shape;1037;g36eab9b586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8" name="Google Shape;1038;g36eab9b586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1" name="Shape 1041"/>
        <p:cNvGrpSpPr/>
        <p:nvPr/>
      </p:nvGrpSpPr>
      <p:grpSpPr>
        <a:xfrm>
          <a:off x="0" y="0"/>
          <a:ext cx="0" cy="0"/>
          <a:chOff x="0" y="0"/>
          <a:chExt cx="0" cy="0"/>
        </a:xfrm>
      </p:grpSpPr>
      <p:sp>
        <p:nvSpPr>
          <p:cNvPr id="1042" name="Google Shape;1042;g36db7099eb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3" name="Google Shape;1043;g36db7099eb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6" name="Shape 1046"/>
        <p:cNvGrpSpPr/>
        <p:nvPr/>
      </p:nvGrpSpPr>
      <p:grpSpPr>
        <a:xfrm>
          <a:off x="0" y="0"/>
          <a:ext cx="0" cy="0"/>
          <a:chOff x="0" y="0"/>
          <a:chExt cx="0" cy="0"/>
        </a:xfrm>
      </p:grpSpPr>
      <p:sp>
        <p:nvSpPr>
          <p:cNvPr id="1047" name="Google Shape;1047;g36db8254f3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8" name="Google Shape;1048;g36db8254f3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1" name="Shape 1051"/>
        <p:cNvGrpSpPr/>
        <p:nvPr/>
      </p:nvGrpSpPr>
      <p:grpSpPr>
        <a:xfrm>
          <a:off x="0" y="0"/>
          <a:ext cx="0" cy="0"/>
          <a:chOff x="0" y="0"/>
          <a:chExt cx="0" cy="0"/>
        </a:xfrm>
      </p:grpSpPr>
      <p:sp>
        <p:nvSpPr>
          <p:cNvPr id="1052" name="Google Shape;1052;g36db8254f33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3" name="Google Shape;1053;g36db8254f33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6" name="Shape 1056"/>
        <p:cNvGrpSpPr/>
        <p:nvPr/>
      </p:nvGrpSpPr>
      <p:grpSpPr>
        <a:xfrm>
          <a:off x="0" y="0"/>
          <a:ext cx="0" cy="0"/>
          <a:chOff x="0" y="0"/>
          <a:chExt cx="0" cy="0"/>
        </a:xfrm>
      </p:grpSpPr>
      <p:sp>
        <p:nvSpPr>
          <p:cNvPr id="1057" name="Google Shape;1057;g36db8254f33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8" name="Google Shape;1058;g36db8254f33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ITLE">
  <p:cSld name="BLANK_1_1_1_1_1_1">
    <p:spTree>
      <p:nvGrpSpPr>
        <p:cNvPr id="8" name="Shape 8"/>
        <p:cNvGrpSpPr/>
        <p:nvPr/>
      </p:nvGrpSpPr>
      <p:grpSpPr>
        <a:xfrm>
          <a:off x="0" y="0"/>
          <a:ext cx="0" cy="0"/>
          <a:chOff x="0" y="0"/>
          <a:chExt cx="0" cy="0"/>
        </a:xfrm>
      </p:grpSpPr>
      <p:grpSp>
        <p:nvGrpSpPr>
          <p:cNvPr id="9" name="Google Shape;9;p2"/>
          <p:cNvGrpSpPr/>
          <p:nvPr/>
        </p:nvGrpSpPr>
        <p:grpSpPr>
          <a:xfrm>
            <a:off x="-23299" y="-8075"/>
            <a:ext cx="9190577" cy="5150040"/>
            <a:chOff x="11751" y="-6300"/>
            <a:chExt cx="9190577" cy="5150040"/>
          </a:xfrm>
        </p:grpSpPr>
        <p:grpSp>
          <p:nvGrpSpPr>
            <p:cNvPr id="10" name="Google Shape;10;p2"/>
            <p:cNvGrpSpPr/>
            <p:nvPr/>
          </p:nvGrpSpPr>
          <p:grpSpPr>
            <a:xfrm>
              <a:off x="11751" y="-6300"/>
              <a:ext cx="4777902" cy="2703033"/>
              <a:chOff x="11750" y="-6290"/>
              <a:chExt cx="9125100" cy="5162400"/>
            </a:xfrm>
          </p:grpSpPr>
          <p:cxnSp>
            <p:nvCxnSpPr>
              <p:cNvPr id="11" name="Google Shape;11;p2"/>
              <p:cNvCxnSpPr/>
              <p:nvPr/>
            </p:nvCxnSpPr>
            <p:spPr>
              <a:xfrm>
                <a:off x="70556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12" name="Google Shape;12;p2"/>
              <p:cNvCxnSpPr/>
              <p:nvPr/>
            </p:nvCxnSpPr>
            <p:spPr>
              <a:xfrm>
                <a:off x="139936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13" name="Google Shape;13;p2"/>
              <p:cNvCxnSpPr/>
              <p:nvPr/>
            </p:nvCxnSpPr>
            <p:spPr>
              <a:xfrm>
                <a:off x="210491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14" name="Google Shape;14;p2"/>
              <p:cNvCxnSpPr/>
              <p:nvPr/>
            </p:nvCxnSpPr>
            <p:spPr>
              <a:xfrm>
                <a:off x="28134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15" name="Google Shape;15;p2"/>
              <p:cNvCxnSpPr/>
              <p:nvPr/>
            </p:nvCxnSpPr>
            <p:spPr>
              <a:xfrm>
                <a:off x="35072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16" name="Google Shape;16;p2"/>
              <p:cNvCxnSpPr/>
              <p:nvPr/>
            </p:nvCxnSpPr>
            <p:spPr>
              <a:xfrm>
                <a:off x="421284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17" name="Google Shape;17;p2"/>
              <p:cNvCxnSpPr/>
              <p:nvPr/>
            </p:nvCxnSpPr>
            <p:spPr>
              <a:xfrm>
                <a:off x="492141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18" name="Google Shape;18;p2"/>
              <p:cNvCxnSpPr/>
              <p:nvPr/>
            </p:nvCxnSpPr>
            <p:spPr>
              <a:xfrm>
                <a:off x="561521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19" name="Google Shape;19;p2"/>
              <p:cNvCxnSpPr/>
              <p:nvPr/>
            </p:nvCxnSpPr>
            <p:spPr>
              <a:xfrm>
                <a:off x="632076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20" name="Google Shape;20;p2"/>
              <p:cNvCxnSpPr/>
              <p:nvPr/>
            </p:nvCxnSpPr>
            <p:spPr>
              <a:xfrm>
                <a:off x="70394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21" name="Google Shape;21;p2"/>
              <p:cNvCxnSpPr/>
              <p:nvPr/>
            </p:nvCxnSpPr>
            <p:spPr>
              <a:xfrm>
                <a:off x="77332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22" name="Google Shape;22;p2"/>
              <p:cNvCxnSpPr/>
              <p:nvPr/>
            </p:nvCxnSpPr>
            <p:spPr>
              <a:xfrm>
                <a:off x="843884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23" name="Google Shape;23;p2"/>
              <p:cNvCxnSpPr/>
              <p:nvPr/>
            </p:nvCxnSpPr>
            <p:spPr>
              <a:xfrm>
                <a:off x="11750" y="482125"/>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24" name="Google Shape;24;p2"/>
              <p:cNvCxnSpPr/>
              <p:nvPr/>
            </p:nvCxnSpPr>
            <p:spPr>
              <a:xfrm>
                <a:off x="11750" y="9352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25" name="Google Shape;25;p2"/>
              <p:cNvCxnSpPr/>
              <p:nvPr/>
            </p:nvCxnSpPr>
            <p:spPr>
              <a:xfrm>
                <a:off x="11750" y="14028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26" name="Google Shape;26;p2"/>
              <p:cNvCxnSpPr/>
              <p:nvPr/>
            </p:nvCxnSpPr>
            <p:spPr>
              <a:xfrm>
                <a:off x="11750" y="18704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27" name="Google Shape;27;p2"/>
              <p:cNvCxnSpPr/>
              <p:nvPr/>
            </p:nvCxnSpPr>
            <p:spPr>
              <a:xfrm>
                <a:off x="11750" y="23380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28" name="Google Shape;28;p2"/>
              <p:cNvCxnSpPr/>
              <p:nvPr/>
            </p:nvCxnSpPr>
            <p:spPr>
              <a:xfrm>
                <a:off x="11750" y="28056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29" name="Google Shape;29;p2"/>
              <p:cNvCxnSpPr/>
              <p:nvPr/>
            </p:nvCxnSpPr>
            <p:spPr>
              <a:xfrm>
                <a:off x="11750" y="32732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30" name="Google Shape;30;p2"/>
              <p:cNvCxnSpPr/>
              <p:nvPr/>
            </p:nvCxnSpPr>
            <p:spPr>
              <a:xfrm>
                <a:off x="11750" y="374795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31" name="Google Shape;31;p2"/>
              <p:cNvCxnSpPr/>
              <p:nvPr/>
            </p:nvCxnSpPr>
            <p:spPr>
              <a:xfrm>
                <a:off x="11750" y="42084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32" name="Google Shape;32;p2"/>
              <p:cNvCxnSpPr/>
              <p:nvPr/>
            </p:nvCxnSpPr>
            <p:spPr>
              <a:xfrm>
                <a:off x="11750" y="4668850"/>
                <a:ext cx="9125100" cy="0"/>
              </a:xfrm>
              <a:prstGeom prst="straightConnector1">
                <a:avLst/>
              </a:prstGeom>
              <a:noFill/>
              <a:ln cap="flat" cmpd="sng" w="9525">
                <a:solidFill>
                  <a:schemeClr val="accent5"/>
                </a:solidFill>
                <a:prstDash val="solid"/>
                <a:round/>
                <a:headEnd len="sm" w="sm" type="none"/>
                <a:tailEnd len="sm" w="sm" type="none"/>
              </a:ln>
            </p:spPr>
          </p:cxnSp>
        </p:grpSp>
        <p:grpSp>
          <p:nvGrpSpPr>
            <p:cNvPr id="33" name="Google Shape;33;p2"/>
            <p:cNvGrpSpPr/>
            <p:nvPr/>
          </p:nvGrpSpPr>
          <p:grpSpPr>
            <a:xfrm>
              <a:off x="11751" y="2440707"/>
              <a:ext cx="4777902" cy="2703033"/>
              <a:chOff x="11750" y="-6290"/>
              <a:chExt cx="9125100" cy="5162400"/>
            </a:xfrm>
          </p:grpSpPr>
          <p:cxnSp>
            <p:nvCxnSpPr>
              <p:cNvPr id="34" name="Google Shape;34;p2"/>
              <p:cNvCxnSpPr/>
              <p:nvPr/>
            </p:nvCxnSpPr>
            <p:spPr>
              <a:xfrm>
                <a:off x="70556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35" name="Google Shape;35;p2"/>
              <p:cNvCxnSpPr/>
              <p:nvPr/>
            </p:nvCxnSpPr>
            <p:spPr>
              <a:xfrm>
                <a:off x="139936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36" name="Google Shape;36;p2"/>
              <p:cNvCxnSpPr/>
              <p:nvPr/>
            </p:nvCxnSpPr>
            <p:spPr>
              <a:xfrm>
                <a:off x="210491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37" name="Google Shape;37;p2"/>
              <p:cNvCxnSpPr/>
              <p:nvPr/>
            </p:nvCxnSpPr>
            <p:spPr>
              <a:xfrm>
                <a:off x="28134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38" name="Google Shape;38;p2"/>
              <p:cNvCxnSpPr/>
              <p:nvPr/>
            </p:nvCxnSpPr>
            <p:spPr>
              <a:xfrm>
                <a:off x="35072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39" name="Google Shape;39;p2"/>
              <p:cNvCxnSpPr/>
              <p:nvPr/>
            </p:nvCxnSpPr>
            <p:spPr>
              <a:xfrm>
                <a:off x="421284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40" name="Google Shape;40;p2"/>
              <p:cNvCxnSpPr/>
              <p:nvPr/>
            </p:nvCxnSpPr>
            <p:spPr>
              <a:xfrm>
                <a:off x="492141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41" name="Google Shape;41;p2"/>
              <p:cNvCxnSpPr/>
              <p:nvPr/>
            </p:nvCxnSpPr>
            <p:spPr>
              <a:xfrm>
                <a:off x="561521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42" name="Google Shape;42;p2"/>
              <p:cNvCxnSpPr/>
              <p:nvPr/>
            </p:nvCxnSpPr>
            <p:spPr>
              <a:xfrm>
                <a:off x="632076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43" name="Google Shape;43;p2"/>
              <p:cNvCxnSpPr/>
              <p:nvPr/>
            </p:nvCxnSpPr>
            <p:spPr>
              <a:xfrm>
                <a:off x="70394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44" name="Google Shape;44;p2"/>
              <p:cNvCxnSpPr/>
              <p:nvPr/>
            </p:nvCxnSpPr>
            <p:spPr>
              <a:xfrm>
                <a:off x="77332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45" name="Google Shape;45;p2"/>
              <p:cNvCxnSpPr/>
              <p:nvPr/>
            </p:nvCxnSpPr>
            <p:spPr>
              <a:xfrm>
                <a:off x="843884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46" name="Google Shape;46;p2"/>
              <p:cNvCxnSpPr/>
              <p:nvPr/>
            </p:nvCxnSpPr>
            <p:spPr>
              <a:xfrm>
                <a:off x="11750" y="482125"/>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47" name="Google Shape;47;p2"/>
              <p:cNvCxnSpPr/>
              <p:nvPr/>
            </p:nvCxnSpPr>
            <p:spPr>
              <a:xfrm>
                <a:off x="11750" y="9352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48" name="Google Shape;48;p2"/>
              <p:cNvCxnSpPr/>
              <p:nvPr/>
            </p:nvCxnSpPr>
            <p:spPr>
              <a:xfrm>
                <a:off x="11750" y="14028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49" name="Google Shape;49;p2"/>
              <p:cNvCxnSpPr/>
              <p:nvPr/>
            </p:nvCxnSpPr>
            <p:spPr>
              <a:xfrm>
                <a:off x="11750" y="18704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50" name="Google Shape;50;p2"/>
              <p:cNvCxnSpPr/>
              <p:nvPr/>
            </p:nvCxnSpPr>
            <p:spPr>
              <a:xfrm>
                <a:off x="11750" y="23380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51" name="Google Shape;51;p2"/>
              <p:cNvCxnSpPr/>
              <p:nvPr/>
            </p:nvCxnSpPr>
            <p:spPr>
              <a:xfrm>
                <a:off x="11750" y="28056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52" name="Google Shape;52;p2"/>
              <p:cNvCxnSpPr/>
              <p:nvPr/>
            </p:nvCxnSpPr>
            <p:spPr>
              <a:xfrm>
                <a:off x="11750" y="32732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53" name="Google Shape;53;p2"/>
              <p:cNvCxnSpPr/>
              <p:nvPr/>
            </p:nvCxnSpPr>
            <p:spPr>
              <a:xfrm>
                <a:off x="11750" y="374795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54" name="Google Shape;54;p2"/>
              <p:cNvCxnSpPr/>
              <p:nvPr/>
            </p:nvCxnSpPr>
            <p:spPr>
              <a:xfrm>
                <a:off x="11750" y="42084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55" name="Google Shape;55;p2"/>
              <p:cNvCxnSpPr/>
              <p:nvPr/>
            </p:nvCxnSpPr>
            <p:spPr>
              <a:xfrm>
                <a:off x="11750" y="4668850"/>
                <a:ext cx="9125100" cy="0"/>
              </a:xfrm>
              <a:prstGeom prst="straightConnector1">
                <a:avLst/>
              </a:prstGeom>
              <a:noFill/>
              <a:ln cap="flat" cmpd="sng" w="9525">
                <a:solidFill>
                  <a:schemeClr val="accent5"/>
                </a:solidFill>
                <a:prstDash val="solid"/>
                <a:round/>
                <a:headEnd len="sm" w="sm" type="none"/>
                <a:tailEnd len="sm" w="sm" type="none"/>
              </a:ln>
            </p:spPr>
          </p:cxnSp>
        </p:grpSp>
        <p:grpSp>
          <p:nvGrpSpPr>
            <p:cNvPr id="56" name="Google Shape;56;p2"/>
            <p:cNvGrpSpPr/>
            <p:nvPr/>
          </p:nvGrpSpPr>
          <p:grpSpPr>
            <a:xfrm>
              <a:off x="4424426" y="-6300"/>
              <a:ext cx="4777902" cy="2703033"/>
              <a:chOff x="11750" y="-6290"/>
              <a:chExt cx="9125100" cy="5162400"/>
            </a:xfrm>
          </p:grpSpPr>
          <p:cxnSp>
            <p:nvCxnSpPr>
              <p:cNvPr id="57" name="Google Shape;57;p2"/>
              <p:cNvCxnSpPr/>
              <p:nvPr/>
            </p:nvCxnSpPr>
            <p:spPr>
              <a:xfrm>
                <a:off x="70556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8" name="Google Shape;58;p2"/>
              <p:cNvCxnSpPr/>
              <p:nvPr/>
            </p:nvCxnSpPr>
            <p:spPr>
              <a:xfrm>
                <a:off x="139936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9" name="Google Shape;59;p2"/>
              <p:cNvCxnSpPr/>
              <p:nvPr/>
            </p:nvCxnSpPr>
            <p:spPr>
              <a:xfrm>
                <a:off x="210491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60" name="Google Shape;60;p2"/>
              <p:cNvCxnSpPr/>
              <p:nvPr/>
            </p:nvCxnSpPr>
            <p:spPr>
              <a:xfrm>
                <a:off x="28134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61" name="Google Shape;61;p2"/>
              <p:cNvCxnSpPr/>
              <p:nvPr/>
            </p:nvCxnSpPr>
            <p:spPr>
              <a:xfrm>
                <a:off x="35072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62" name="Google Shape;62;p2"/>
              <p:cNvCxnSpPr/>
              <p:nvPr/>
            </p:nvCxnSpPr>
            <p:spPr>
              <a:xfrm>
                <a:off x="421284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63" name="Google Shape;63;p2"/>
              <p:cNvCxnSpPr/>
              <p:nvPr/>
            </p:nvCxnSpPr>
            <p:spPr>
              <a:xfrm>
                <a:off x="492141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64" name="Google Shape;64;p2"/>
              <p:cNvCxnSpPr/>
              <p:nvPr/>
            </p:nvCxnSpPr>
            <p:spPr>
              <a:xfrm>
                <a:off x="561521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65" name="Google Shape;65;p2"/>
              <p:cNvCxnSpPr/>
              <p:nvPr/>
            </p:nvCxnSpPr>
            <p:spPr>
              <a:xfrm>
                <a:off x="632076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66" name="Google Shape;66;p2"/>
              <p:cNvCxnSpPr/>
              <p:nvPr/>
            </p:nvCxnSpPr>
            <p:spPr>
              <a:xfrm>
                <a:off x="70394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67" name="Google Shape;67;p2"/>
              <p:cNvCxnSpPr/>
              <p:nvPr/>
            </p:nvCxnSpPr>
            <p:spPr>
              <a:xfrm>
                <a:off x="77332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68" name="Google Shape;68;p2"/>
              <p:cNvCxnSpPr/>
              <p:nvPr/>
            </p:nvCxnSpPr>
            <p:spPr>
              <a:xfrm>
                <a:off x="843884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69" name="Google Shape;69;p2"/>
              <p:cNvCxnSpPr/>
              <p:nvPr/>
            </p:nvCxnSpPr>
            <p:spPr>
              <a:xfrm>
                <a:off x="11750" y="482125"/>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70" name="Google Shape;70;p2"/>
              <p:cNvCxnSpPr/>
              <p:nvPr/>
            </p:nvCxnSpPr>
            <p:spPr>
              <a:xfrm>
                <a:off x="11750" y="9352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71" name="Google Shape;71;p2"/>
              <p:cNvCxnSpPr/>
              <p:nvPr/>
            </p:nvCxnSpPr>
            <p:spPr>
              <a:xfrm>
                <a:off x="11750" y="14028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72" name="Google Shape;72;p2"/>
              <p:cNvCxnSpPr/>
              <p:nvPr/>
            </p:nvCxnSpPr>
            <p:spPr>
              <a:xfrm>
                <a:off x="11750" y="18704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73" name="Google Shape;73;p2"/>
              <p:cNvCxnSpPr/>
              <p:nvPr/>
            </p:nvCxnSpPr>
            <p:spPr>
              <a:xfrm>
                <a:off x="11750" y="23380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74" name="Google Shape;74;p2"/>
              <p:cNvCxnSpPr/>
              <p:nvPr/>
            </p:nvCxnSpPr>
            <p:spPr>
              <a:xfrm>
                <a:off x="11750" y="28056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75" name="Google Shape;75;p2"/>
              <p:cNvCxnSpPr/>
              <p:nvPr/>
            </p:nvCxnSpPr>
            <p:spPr>
              <a:xfrm>
                <a:off x="11750" y="32732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76" name="Google Shape;76;p2"/>
              <p:cNvCxnSpPr/>
              <p:nvPr/>
            </p:nvCxnSpPr>
            <p:spPr>
              <a:xfrm>
                <a:off x="11750" y="374795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77" name="Google Shape;77;p2"/>
              <p:cNvCxnSpPr/>
              <p:nvPr/>
            </p:nvCxnSpPr>
            <p:spPr>
              <a:xfrm>
                <a:off x="11750" y="42084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78" name="Google Shape;78;p2"/>
              <p:cNvCxnSpPr/>
              <p:nvPr/>
            </p:nvCxnSpPr>
            <p:spPr>
              <a:xfrm>
                <a:off x="11750" y="4668850"/>
                <a:ext cx="9125100" cy="0"/>
              </a:xfrm>
              <a:prstGeom prst="straightConnector1">
                <a:avLst/>
              </a:prstGeom>
              <a:noFill/>
              <a:ln cap="flat" cmpd="sng" w="9525">
                <a:solidFill>
                  <a:schemeClr val="accent5"/>
                </a:solidFill>
                <a:prstDash val="solid"/>
                <a:round/>
                <a:headEnd len="sm" w="sm" type="none"/>
                <a:tailEnd len="sm" w="sm" type="none"/>
              </a:ln>
            </p:spPr>
          </p:cxnSp>
        </p:grpSp>
        <p:grpSp>
          <p:nvGrpSpPr>
            <p:cNvPr id="79" name="Google Shape;79;p2"/>
            <p:cNvGrpSpPr/>
            <p:nvPr/>
          </p:nvGrpSpPr>
          <p:grpSpPr>
            <a:xfrm>
              <a:off x="4424426" y="2440707"/>
              <a:ext cx="4777902" cy="2703033"/>
              <a:chOff x="11750" y="-6290"/>
              <a:chExt cx="9125100" cy="5162400"/>
            </a:xfrm>
          </p:grpSpPr>
          <p:cxnSp>
            <p:nvCxnSpPr>
              <p:cNvPr id="80" name="Google Shape;80;p2"/>
              <p:cNvCxnSpPr/>
              <p:nvPr/>
            </p:nvCxnSpPr>
            <p:spPr>
              <a:xfrm>
                <a:off x="70556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81" name="Google Shape;81;p2"/>
              <p:cNvCxnSpPr/>
              <p:nvPr/>
            </p:nvCxnSpPr>
            <p:spPr>
              <a:xfrm>
                <a:off x="139936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82" name="Google Shape;82;p2"/>
              <p:cNvCxnSpPr/>
              <p:nvPr/>
            </p:nvCxnSpPr>
            <p:spPr>
              <a:xfrm>
                <a:off x="210491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83" name="Google Shape;83;p2"/>
              <p:cNvCxnSpPr/>
              <p:nvPr/>
            </p:nvCxnSpPr>
            <p:spPr>
              <a:xfrm>
                <a:off x="28134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84" name="Google Shape;84;p2"/>
              <p:cNvCxnSpPr/>
              <p:nvPr/>
            </p:nvCxnSpPr>
            <p:spPr>
              <a:xfrm>
                <a:off x="35072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85" name="Google Shape;85;p2"/>
              <p:cNvCxnSpPr/>
              <p:nvPr/>
            </p:nvCxnSpPr>
            <p:spPr>
              <a:xfrm>
                <a:off x="421284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86" name="Google Shape;86;p2"/>
              <p:cNvCxnSpPr/>
              <p:nvPr/>
            </p:nvCxnSpPr>
            <p:spPr>
              <a:xfrm>
                <a:off x="492141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87" name="Google Shape;87;p2"/>
              <p:cNvCxnSpPr/>
              <p:nvPr/>
            </p:nvCxnSpPr>
            <p:spPr>
              <a:xfrm>
                <a:off x="561521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88" name="Google Shape;88;p2"/>
              <p:cNvCxnSpPr/>
              <p:nvPr/>
            </p:nvCxnSpPr>
            <p:spPr>
              <a:xfrm>
                <a:off x="632076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89" name="Google Shape;89;p2"/>
              <p:cNvCxnSpPr/>
              <p:nvPr/>
            </p:nvCxnSpPr>
            <p:spPr>
              <a:xfrm>
                <a:off x="70394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90" name="Google Shape;90;p2"/>
              <p:cNvCxnSpPr/>
              <p:nvPr/>
            </p:nvCxnSpPr>
            <p:spPr>
              <a:xfrm>
                <a:off x="77332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91" name="Google Shape;91;p2"/>
              <p:cNvCxnSpPr/>
              <p:nvPr/>
            </p:nvCxnSpPr>
            <p:spPr>
              <a:xfrm>
                <a:off x="843884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92" name="Google Shape;92;p2"/>
              <p:cNvCxnSpPr/>
              <p:nvPr/>
            </p:nvCxnSpPr>
            <p:spPr>
              <a:xfrm>
                <a:off x="11750" y="482125"/>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93" name="Google Shape;93;p2"/>
              <p:cNvCxnSpPr/>
              <p:nvPr/>
            </p:nvCxnSpPr>
            <p:spPr>
              <a:xfrm>
                <a:off x="11750" y="9352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94" name="Google Shape;94;p2"/>
              <p:cNvCxnSpPr/>
              <p:nvPr/>
            </p:nvCxnSpPr>
            <p:spPr>
              <a:xfrm>
                <a:off x="11750" y="14028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95" name="Google Shape;95;p2"/>
              <p:cNvCxnSpPr/>
              <p:nvPr/>
            </p:nvCxnSpPr>
            <p:spPr>
              <a:xfrm>
                <a:off x="11750" y="18704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96" name="Google Shape;96;p2"/>
              <p:cNvCxnSpPr/>
              <p:nvPr/>
            </p:nvCxnSpPr>
            <p:spPr>
              <a:xfrm>
                <a:off x="11750" y="23380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97" name="Google Shape;97;p2"/>
              <p:cNvCxnSpPr/>
              <p:nvPr/>
            </p:nvCxnSpPr>
            <p:spPr>
              <a:xfrm>
                <a:off x="11750" y="28056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98" name="Google Shape;98;p2"/>
              <p:cNvCxnSpPr/>
              <p:nvPr/>
            </p:nvCxnSpPr>
            <p:spPr>
              <a:xfrm>
                <a:off x="11750" y="32732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99" name="Google Shape;99;p2"/>
              <p:cNvCxnSpPr/>
              <p:nvPr/>
            </p:nvCxnSpPr>
            <p:spPr>
              <a:xfrm>
                <a:off x="11750" y="374795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100" name="Google Shape;100;p2"/>
              <p:cNvCxnSpPr/>
              <p:nvPr/>
            </p:nvCxnSpPr>
            <p:spPr>
              <a:xfrm>
                <a:off x="11750" y="42084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101" name="Google Shape;101;p2"/>
              <p:cNvCxnSpPr/>
              <p:nvPr/>
            </p:nvCxnSpPr>
            <p:spPr>
              <a:xfrm>
                <a:off x="11750" y="4668850"/>
                <a:ext cx="9125100" cy="0"/>
              </a:xfrm>
              <a:prstGeom prst="straightConnector1">
                <a:avLst/>
              </a:prstGeom>
              <a:noFill/>
              <a:ln cap="flat" cmpd="sng" w="9525">
                <a:solidFill>
                  <a:schemeClr val="accent5"/>
                </a:solidFill>
                <a:prstDash val="solid"/>
                <a:round/>
                <a:headEnd len="sm" w="sm" type="none"/>
                <a:tailEnd len="sm" w="sm" type="none"/>
              </a:ln>
            </p:spPr>
          </p:cxnSp>
        </p:grpSp>
      </p:grpSp>
      <p:sp>
        <p:nvSpPr>
          <p:cNvPr id="102" name="Google Shape;102;p2"/>
          <p:cNvSpPr txBox="1"/>
          <p:nvPr>
            <p:ph type="title"/>
          </p:nvPr>
        </p:nvSpPr>
        <p:spPr>
          <a:xfrm>
            <a:off x="1081850" y="1719900"/>
            <a:ext cx="6984900" cy="1694100"/>
          </a:xfrm>
          <a:prstGeom prst="rect">
            <a:avLst/>
          </a:prstGeom>
        </p:spPr>
        <p:txBody>
          <a:bodyPr anchorCtr="0" anchor="ctr" bIns="91425" lIns="91425" spcFirstLastPara="1" rIns="91425" wrap="square" tIns="91425">
            <a:noAutofit/>
          </a:bodyPr>
          <a:lstStyle>
            <a:lvl1pPr lvl="0" algn="ctr">
              <a:lnSpc>
                <a:spcPct val="80000"/>
              </a:lnSpc>
              <a:spcBef>
                <a:spcPts val="0"/>
              </a:spcBef>
              <a:spcAft>
                <a:spcPts val="0"/>
              </a:spcAft>
              <a:buSzPts val="6000"/>
              <a:buFont typeface="Anton"/>
              <a:buNone/>
              <a:defRPr sz="6000"/>
            </a:lvl1pPr>
            <a:lvl2pPr lvl="1" algn="ctr">
              <a:lnSpc>
                <a:spcPct val="80000"/>
              </a:lnSpc>
              <a:spcBef>
                <a:spcPts val="0"/>
              </a:spcBef>
              <a:spcAft>
                <a:spcPts val="0"/>
              </a:spcAft>
              <a:buSzPts val="1400"/>
              <a:buNone/>
              <a:defRPr/>
            </a:lvl2pPr>
            <a:lvl3pPr lvl="2" algn="ctr">
              <a:lnSpc>
                <a:spcPct val="80000"/>
              </a:lnSpc>
              <a:spcBef>
                <a:spcPts val="0"/>
              </a:spcBef>
              <a:spcAft>
                <a:spcPts val="0"/>
              </a:spcAft>
              <a:buSzPts val="1400"/>
              <a:buNone/>
              <a:defRPr/>
            </a:lvl3pPr>
            <a:lvl4pPr lvl="3" algn="ctr">
              <a:lnSpc>
                <a:spcPct val="80000"/>
              </a:lnSpc>
              <a:spcBef>
                <a:spcPts val="0"/>
              </a:spcBef>
              <a:spcAft>
                <a:spcPts val="0"/>
              </a:spcAft>
              <a:buSzPts val="1400"/>
              <a:buNone/>
              <a:defRPr/>
            </a:lvl4pPr>
            <a:lvl5pPr lvl="4" algn="ctr">
              <a:lnSpc>
                <a:spcPct val="80000"/>
              </a:lnSpc>
              <a:spcBef>
                <a:spcPts val="0"/>
              </a:spcBef>
              <a:spcAft>
                <a:spcPts val="0"/>
              </a:spcAft>
              <a:buSzPts val="1400"/>
              <a:buNone/>
              <a:defRPr/>
            </a:lvl5pPr>
            <a:lvl6pPr lvl="5" algn="ctr">
              <a:lnSpc>
                <a:spcPct val="80000"/>
              </a:lnSpc>
              <a:spcBef>
                <a:spcPts val="0"/>
              </a:spcBef>
              <a:spcAft>
                <a:spcPts val="0"/>
              </a:spcAft>
              <a:buSzPts val="1400"/>
              <a:buNone/>
              <a:defRPr/>
            </a:lvl6pPr>
            <a:lvl7pPr lvl="6" algn="ctr">
              <a:lnSpc>
                <a:spcPct val="80000"/>
              </a:lnSpc>
              <a:spcBef>
                <a:spcPts val="0"/>
              </a:spcBef>
              <a:spcAft>
                <a:spcPts val="0"/>
              </a:spcAft>
              <a:buSzPts val="1400"/>
              <a:buNone/>
              <a:defRPr/>
            </a:lvl7pPr>
            <a:lvl8pPr lvl="7" algn="ctr">
              <a:lnSpc>
                <a:spcPct val="80000"/>
              </a:lnSpc>
              <a:spcBef>
                <a:spcPts val="0"/>
              </a:spcBef>
              <a:spcAft>
                <a:spcPts val="0"/>
              </a:spcAft>
              <a:buSzPts val="1400"/>
              <a:buNone/>
              <a:defRPr/>
            </a:lvl8pPr>
            <a:lvl9pPr lvl="8" algn="ctr">
              <a:lnSpc>
                <a:spcPct val="80000"/>
              </a:lnSpc>
              <a:spcBef>
                <a:spcPts val="0"/>
              </a:spcBef>
              <a:spcAft>
                <a:spcPts val="0"/>
              </a:spcAft>
              <a:buSzPts val="1400"/>
              <a:buNone/>
              <a:defRPr/>
            </a:lvl9pPr>
          </a:lstStyle>
          <a:p/>
        </p:txBody>
      </p:sp>
      <p:sp>
        <p:nvSpPr>
          <p:cNvPr id="103" name="Google Shape;103;p2"/>
          <p:cNvSpPr txBox="1"/>
          <p:nvPr>
            <p:ph idx="2" type="title"/>
          </p:nvPr>
        </p:nvSpPr>
        <p:spPr>
          <a:xfrm rot="-54379">
            <a:off x="5015453" y="3227438"/>
            <a:ext cx="1517290" cy="301238"/>
          </a:xfrm>
          <a:prstGeom prst="rect">
            <a:avLst/>
          </a:prstGeom>
          <a:solidFill>
            <a:schemeClr val="accent3"/>
          </a:solidFill>
        </p:spPr>
        <p:txBody>
          <a:bodyPr anchorCtr="0" anchor="ctr" bIns="91425" lIns="91425" spcFirstLastPara="1" rIns="91425" wrap="square" tIns="91425">
            <a:spAutoFit/>
          </a:bodyPr>
          <a:lstStyle>
            <a:lvl1pPr lvl="0" algn="ctr">
              <a:spcBef>
                <a:spcPts val="0"/>
              </a:spcBef>
              <a:spcAft>
                <a:spcPts val="0"/>
              </a:spcAft>
              <a:buSzPts val="1000"/>
              <a:buFont typeface="Manrope ExtraBold"/>
              <a:buNone/>
              <a:defRPr b="0" sz="1000">
                <a:latin typeface="Manrope ExtraBold"/>
                <a:ea typeface="Manrope ExtraBold"/>
                <a:cs typeface="Manrope ExtraBold"/>
                <a:sym typeface="Manrope ExtraBold"/>
              </a:defRPr>
            </a:lvl1pPr>
            <a:lvl2pPr lvl="1" algn="ctr">
              <a:spcBef>
                <a:spcPts val="0"/>
              </a:spcBef>
              <a:spcAft>
                <a:spcPts val="0"/>
              </a:spcAft>
              <a:buSzPts val="1300"/>
              <a:buFont typeface="Manrope ExtraBold"/>
              <a:buNone/>
              <a:defRPr sz="1300">
                <a:latin typeface="Manrope ExtraBold"/>
                <a:ea typeface="Manrope ExtraBold"/>
                <a:cs typeface="Manrope ExtraBold"/>
                <a:sym typeface="Manrope ExtraBold"/>
              </a:defRPr>
            </a:lvl2pPr>
            <a:lvl3pPr lvl="2" algn="ctr">
              <a:spcBef>
                <a:spcPts val="0"/>
              </a:spcBef>
              <a:spcAft>
                <a:spcPts val="0"/>
              </a:spcAft>
              <a:buSzPts val="1300"/>
              <a:buFont typeface="Manrope ExtraBold"/>
              <a:buNone/>
              <a:defRPr sz="1300">
                <a:latin typeface="Manrope ExtraBold"/>
                <a:ea typeface="Manrope ExtraBold"/>
                <a:cs typeface="Manrope ExtraBold"/>
                <a:sym typeface="Manrope ExtraBold"/>
              </a:defRPr>
            </a:lvl3pPr>
            <a:lvl4pPr lvl="3" algn="ctr">
              <a:spcBef>
                <a:spcPts val="0"/>
              </a:spcBef>
              <a:spcAft>
                <a:spcPts val="0"/>
              </a:spcAft>
              <a:buSzPts val="1300"/>
              <a:buFont typeface="Manrope ExtraBold"/>
              <a:buNone/>
              <a:defRPr sz="1300">
                <a:latin typeface="Manrope ExtraBold"/>
                <a:ea typeface="Manrope ExtraBold"/>
                <a:cs typeface="Manrope ExtraBold"/>
                <a:sym typeface="Manrope ExtraBold"/>
              </a:defRPr>
            </a:lvl4pPr>
            <a:lvl5pPr lvl="4" algn="ctr">
              <a:spcBef>
                <a:spcPts val="0"/>
              </a:spcBef>
              <a:spcAft>
                <a:spcPts val="0"/>
              </a:spcAft>
              <a:buSzPts val="1300"/>
              <a:buFont typeface="Manrope ExtraBold"/>
              <a:buNone/>
              <a:defRPr sz="1300">
                <a:latin typeface="Manrope ExtraBold"/>
                <a:ea typeface="Manrope ExtraBold"/>
                <a:cs typeface="Manrope ExtraBold"/>
                <a:sym typeface="Manrope ExtraBold"/>
              </a:defRPr>
            </a:lvl5pPr>
            <a:lvl6pPr lvl="5" algn="ctr">
              <a:spcBef>
                <a:spcPts val="0"/>
              </a:spcBef>
              <a:spcAft>
                <a:spcPts val="0"/>
              </a:spcAft>
              <a:buSzPts val="1300"/>
              <a:buFont typeface="Manrope ExtraBold"/>
              <a:buNone/>
              <a:defRPr sz="1300">
                <a:latin typeface="Manrope ExtraBold"/>
                <a:ea typeface="Manrope ExtraBold"/>
                <a:cs typeface="Manrope ExtraBold"/>
                <a:sym typeface="Manrope ExtraBold"/>
              </a:defRPr>
            </a:lvl6pPr>
            <a:lvl7pPr lvl="6" algn="ctr">
              <a:spcBef>
                <a:spcPts val="0"/>
              </a:spcBef>
              <a:spcAft>
                <a:spcPts val="0"/>
              </a:spcAft>
              <a:buSzPts val="1300"/>
              <a:buFont typeface="Manrope ExtraBold"/>
              <a:buNone/>
              <a:defRPr sz="1300">
                <a:latin typeface="Manrope ExtraBold"/>
                <a:ea typeface="Manrope ExtraBold"/>
                <a:cs typeface="Manrope ExtraBold"/>
                <a:sym typeface="Manrope ExtraBold"/>
              </a:defRPr>
            </a:lvl7pPr>
            <a:lvl8pPr lvl="7" algn="ctr">
              <a:spcBef>
                <a:spcPts val="0"/>
              </a:spcBef>
              <a:spcAft>
                <a:spcPts val="0"/>
              </a:spcAft>
              <a:buSzPts val="1300"/>
              <a:buFont typeface="Manrope ExtraBold"/>
              <a:buNone/>
              <a:defRPr sz="1300">
                <a:latin typeface="Manrope ExtraBold"/>
                <a:ea typeface="Manrope ExtraBold"/>
                <a:cs typeface="Manrope ExtraBold"/>
                <a:sym typeface="Manrope ExtraBold"/>
              </a:defRPr>
            </a:lvl8pPr>
            <a:lvl9pPr lvl="8" algn="ctr">
              <a:spcBef>
                <a:spcPts val="0"/>
              </a:spcBef>
              <a:spcAft>
                <a:spcPts val="0"/>
              </a:spcAft>
              <a:buSzPts val="1300"/>
              <a:buFont typeface="Manrope ExtraBold"/>
              <a:buNone/>
              <a:defRPr sz="1300">
                <a:latin typeface="Manrope ExtraBold"/>
                <a:ea typeface="Manrope ExtraBold"/>
                <a:cs typeface="Manrope ExtraBold"/>
                <a:sym typeface="Manrope ExtraBold"/>
              </a:defRPr>
            </a:lvl9pPr>
          </a:lstStyle>
          <a:p/>
        </p:txBody>
      </p:sp>
      <p:sp>
        <p:nvSpPr>
          <p:cNvPr id="104" name="Google Shape;104;p2"/>
          <p:cNvSpPr txBox="1"/>
          <p:nvPr>
            <p:ph idx="1" type="body"/>
          </p:nvPr>
        </p:nvSpPr>
        <p:spPr>
          <a:xfrm>
            <a:off x="2422100" y="4170725"/>
            <a:ext cx="4304400" cy="438300"/>
          </a:xfrm>
          <a:prstGeom prst="rect">
            <a:avLst/>
          </a:prstGeom>
        </p:spPr>
        <p:txBody>
          <a:bodyPr anchorCtr="0" anchor="ctr" bIns="91425" lIns="91425" spcFirstLastPara="1" rIns="91425" wrap="square" tIns="91425">
            <a:noAutofit/>
          </a:bodyPr>
          <a:lstStyle>
            <a:lvl1pPr indent="-292100" lvl="0" marL="457200" algn="ctr">
              <a:spcBef>
                <a:spcPts val="0"/>
              </a:spcBef>
              <a:spcAft>
                <a:spcPts val="0"/>
              </a:spcAft>
              <a:buSzPts val="1000"/>
              <a:buFont typeface="Manrope Light"/>
              <a:buChar char="●"/>
              <a:defRPr sz="1000">
                <a:latin typeface="Manrope Light"/>
                <a:ea typeface="Manrope Light"/>
                <a:cs typeface="Manrope Light"/>
                <a:sym typeface="Manrope Light"/>
              </a:defRPr>
            </a:lvl1pPr>
            <a:lvl2pPr indent="-292100" lvl="1" marL="914400" algn="ctr">
              <a:spcBef>
                <a:spcPts val="800"/>
              </a:spcBef>
              <a:spcAft>
                <a:spcPts val="0"/>
              </a:spcAft>
              <a:buSzPts val="1000"/>
              <a:buFont typeface="Manrope Light"/>
              <a:buChar char="○"/>
              <a:defRPr sz="1000">
                <a:latin typeface="Manrope Light"/>
                <a:ea typeface="Manrope Light"/>
                <a:cs typeface="Manrope Light"/>
                <a:sym typeface="Manrope Light"/>
              </a:defRPr>
            </a:lvl2pPr>
            <a:lvl3pPr indent="-292100" lvl="2" marL="1371600" algn="ctr">
              <a:spcBef>
                <a:spcPts val="800"/>
              </a:spcBef>
              <a:spcAft>
                <a:spcPts val="0"/>
              </a:spcAft>
              <a:buSzPts val="1000"/>
              <a:buFont typeface="Manrope Light"/>
              <a:buChar char="■"/>
              <a:defRPr sz="1000">
                <a:latin typeface="Manrope Light"/>
                <a:ea typeface="Manrope Light"/>
                <a:cs typeface="Manrope Light"/>
                <a:sym typeface="Manrope Light"/>
              </a:defRPr>
            </a:lvl3pPr>
            <a:lvl4pPr indent="-292100" lvl="3" marL="1828800" algn="ctr">
              <a:spcBef>
                <a:spcPts val="800"/>
              </a:spcBef>
              <a:spcAft>
                <a:spcPts val="0"/>
              </a:spcAft>
              <a:buSzPts val="1000"/>
              <a:buFont typeface="Manrope Light"/>
              <a:buChar char="●"/>
              <a:defRPr sz="1000">
                <a:latin typeface="Manrope Light"/>
                <a:ea typeface="Manrope Light"/>
                <a:cs typeface="Manrope Light"/>
                <a:sym typeface="Manrope Light"/>
              </a:defRPr>
            </a:lvl4pPr>
            <a:lvl5pPr indent="-292100" lvl="4" marL="2286000" algn="ctr">
              <a:spcBef>
                <a:spcPts val="800"/>
              </a:spcBef>
              <a:spcAft>
                <a:spcPts val="0"/>
              </a:spcAft>
              <a:buSzPts val="1000"/>
              <a:buFont typeface="Manrope Light"/>
              <a:buChar char="○"/>
              <a:defRPr sz="1000">
                <a:latin typeface="Manrope Light"/>
                <a:ea typeface="Manrope Light"/>
                <a:cs typeface="Manrope Light"/>
                <a:sym typeface="Manrope Light"/>
              </a:defRPr>
            </a:lvl5pPr>
            <a:lvl6pPr indent="-292100" lvl="5" marL="2743200" algn="ctr">
              <a:spcBef>
                <a:spcPts val="800"/>
              </a:spcBef>
              <a:spcAft>
                <a:spcPts val="0"/>
              </a:spcAft>
              <a:buSzPts val="1000"/>
              <a:buFont typeface="Manrope Light"/>
              <a:buChar char="■"/>
              <a:defRPr sz="1000">
                <a:latin typeface="Manrope Light"/>
                <a:ea typeface="Manrope Light"/>
                <a:cs typeface="Manrope Light"/>
                <a:sym typeface="Manrope Light"/>
              </a:defRPr>
            </a:lvl6pPr>
            <a:lvl7pPr indent="-292100" lvl="6" marL="3200400" algn="ctr">
              <a:spcBef>
                <a:spcPts val="800"/>
              </a:spcBef>
              <a:spcAft>
                <a:spcPts val="0"/>
              </a:spcAft>
              <a:buSzPts val="1000"/>
              <a:buFont typeface="Manrope Light"/>
              <a:buChar char="●"/>
              <a:defRPr sz="1000">
                <a:latin typeface="Manrope Light"/>
                <a:ea typeface="Manrope Light"/>
                <a:cs typeface="Manrope Light"/>
                <a:sym typeface="Manrope Light"/>
              </a:defRPr>
            </a:lvl7pPr>
            <a:lvl8pPr indent="-292100" lvl="7" marL="3657600" algn="ctr">
              <a:spcBef>
                <a:spcPts val="800"/>
              </a:spcBef>
              <a:spcAft>
                <a:spcPts val="0"/>
              </a:spcAft>
              <a:buSzPts val="1000"/>
              <a:buFont typeface="Manrope Light"/>
              <a:buChar char="○"/>
              <a:defRPr sz="1000">
                <a:latin typeface="Manrope Light"/>
                <a:ea typeface="Manrope Light"/>
                <a:cs typeface="Manrope Light"/>
                <a:sym typeface="Manrope Light"/>
              </a:defRPr>
            </a:lvl8pPr>
            <a:lvl9pPr indent="-292100" lvl="8" marL="4114800" algn="ctr">
              <a:spcBef>
                <a:spcPts val="800"/>
              </a:spcBef>
              <a:spcAft>
                <a:spcPts val="800"/>
              </a:spcAft>
              <a:buSzPts val="1000"/>
              <a:buFont typeface="Manrope Light"/>
              <a:buChar char="■"/>
              <a:defRPr sz="1000">
                <a:latin typeface="Manrope Light"/>
                <a:ea typeface="Manrope Light"/>
                <a:cs typeface="Manrope Light"/>
                <a:sym typeface="Manrope Light"/>
              </a:defRPr>
            </a:lvl9pPr>
          </a:lstStyle>
          <a:p/>
        </p:txBody>
      </p:sp>
      <p:sp>
        <p:nvSpPr>
          <p:cNvPr id="105" name="Google Shape;105;p2"/>
          <p:cNvSpPr txBox="1"/>
          <p:nvPr>
            <p:ph idx="3" type="title"/>
          </p:nvPr>
        </p:nvSpPr>
        <p:spPr>
          <a:xfrm rot="-555761">
            <a:off x="6594632" y="3130269"/>
            <a:ext cx="1047458" cy="301246"/>
          </a:xfrm>
          <a:prstGeom prst="rect">
            <a:avLst/>
          </a:prstGeom>
          <a:solidFill>
            <a:schemeClr val="lt2"/>
          </a:solidFill>
        </p:spPr>
        <p:txBody>
          <a:bodyPr anchorCtr="0" anchor="ctr" bIns="91425" lIns="91425" spcFirstLastPara="1" rIns="91425" wrap="square" tIns="91425">
            <a:noAutofit/>
          </a:bodyPr>
          <a:lstStyle>
            <a:lvl1pPr lvl="0" algn="ctr">
              <a:spcBef>
                <a:spcPts val="0"/>
              </a:spcBef>
              <a:spcAft>
                <a:spcPts val="0"/>
              </a:spcAft>
              <a:buSzPts val="1000"/>
              <a:buFont typeface="Manrope ExtraBold"/>
              <a:buNone/>
              <a:defRPr b="0" sz="1000">
                <a:latin typeface="Manrope ExtraBold"/>
                <a:ea typeface="Manrope ExtraBold"/>
                <a:cs typeface="Manrope ExtraBold"/>
                <a:sym typeface="Manrope ExtraBold"/>
              </a:defRPr>
            </a:lvl1pPr>
            <a:lvl2pPr lvl="1" algn="ctr">
              <a:spcBef>
                <a:spcPts val="0"/>
              </a:spcBef>
              <a:spcAft>
                <a:spcPts val="0"/>
              </a:spcAft>
              <a:buSzPts val="1300"/>
              <a:buFont typeface="Manrope ExtraBold"/>
              <a:buNone/>
              <a:defRPr sz="1300">
                <a:latin typeface="Manrope ExtraBold"/>
                <a:ea typeface="Manrope ExtraBold"/>
                <a:cs typeface="Manrope ExtraBold"/>
                <a:sym typeface="Manrope ExtraBold"/>
              </a:defRPr>
            </a:lvl2pPr>
            <a:lvl3pPr lvl="2" algn="ctr">
              <a:spcBef>
                <a:spcPts val="0"/>
              </a:spcBef>
              <a:spcAft>
                <a:spcPts val="0"/>
              </a:spcAft>
              <a:buSzPts val="1300"/>
              <a:buFont typeface="Manrope ExtraBold"/>
              <a:buNone/>
              <a:defRPr sz="1300">
                <a:latin typeface="Manrope ExtraBold"/>
                <a:ea typeface="Manrope ExtraBold"/>
                <a:cs typeface="Manrope ExtraBold"/>
                <a:sym typeface="Manrope ExtraBold"/>
              </a:defRPr>
            </a:lvl3pPr>
            <a:lvl4pPr lvl="3" algn="ctr">
              <a:spcBef>
                <a:spcPts val="0"/>
              </a:spcBef>
              <a:spcAft>
                <a:spcPts val="0"/>
              </a:spcAft>
              <a:buSzPts val="1300"/>
              <a:buFont typeface="Manrope ExtraBold"/>
              <a:buNone/>
              <a:defRPr sz="1300">
                <a:latin typeface="Manrope ExtraBold"/>
                <a:ea typeface="Manrope ExtraBold"/>
                <a:cs typeface="Manrope ExtraBold"/>
                <a:sym typeface="Manrope ExtraBold"/>
              </a:defRPr>
            </a:lvl4pPr>
            <a:lvl5pPr lvl="4" algn="ctr">
              <a:spcBef>
                <a:spcPts val="0"/>
              </a:spcBef>
              <a:spcAft>
                <a:spcPts val="0"/>
              </a:spcAft>
              <a:buSzPts val="1300"/>
              <a:buFont typeface="Manrope ExtraBold"/>
              <a:buNone/>
              <a:defRPr sz="1300">
                <a:latin typeface="Manrope ExtraBold"/>
                <a:ea typeface="Manrope ExtraBold"/>
                <a:cs typeface="Manrope ExtraBold"/>
                <a:sym typeface="Manrope ExtraBold"/>
              </a:defRPr>
            </a:lvl5pPr>
            <a:lvl6pPr lvl="5" algn="ctr">
              <a:spcBef>
                <a:spcPts val="0"/>
              </a:spcBef>
              <a:spcAft>
                <a:spcPts val="0"/>
              </a:spcAft>
              <a:buSzPts val="1300"/>
              <a:buFont typeface="Manrope ExtraBold"/>
              <a:buNone/>
              <a:defRPr sz="1300">
                <a:latin typeface="Manrope ExtraBold"/>
                <a:ea typeface="Manrope ExtraBold"/>
                <a:cs typeface="Manrope ExtraBold"/>
                <a:sym typeface="Manrope ExtraBold"/>
              </a:defRPr>
            </a:lvl6pPr>
            <a:lvl7pPr lvl="6" algn="ctr">
              <a:spcBef>
                <a:spcPts val="0"/>
              </a:spcBef>
              <a:spcAft>
                <a:spcPts val="0"/>
              </a:spcAft>
              <a:buSzPts val="1300"/>
              <a:buFont typeface="Manrope ExtraBold"/>
              <a:buNone/>
              <a:defRPr sz="1300">
                <a:latin typeface="Manrope ExtraBold"/>
                <a:ea typeface="Manrope ExtraBold"/>
                <a:cs typeface="Manrope ExtraBold"/>
                <a:sym typeface="Manrope ExtraBold"/>
              </a:defRPr>
            </a:lvl7pPr>
            <a:lvl8pPr lvl="7" algn="ctr">
              <a:spcBef>
                <a:spcPts val="0"/>
              </a:spcBef>
              <a:spcAft>
                <a:spcPts val="0"/>
              </a:spcAft>
              <a:buSzPts val="1300"/>
              <a:buFont typeface="Manrope ExtraBold"/>
              <a:buNone/>
              <a:defRPr sz="1300">
                <a:latin typeface="Manrope ExtraBold"/>
                <a:ea typeface="Manrope ExtraBold"/>
                <a:cs typeface="Manrope ExtraBold"/>
                <a:sym typeface="Manrope ExtraBold"/>
              </a:defRPr>
            </a:lvl8pPr>
            <a:lvl9pPr lvl="8" algn="ctr">
              <a:spcBef>
                <a:spcPts val="0"/>
              </a:spcBef>
              <a:spcAft>
                <a:spcPts val="0"/>
              </a:spcAft>
              <a:buSzPts val="1300"/>
              <a:buFont typeface="Manrope ExtraBold"/>
              <a:buNone/>
              <a:defRPr sz="1300">
                <a:latin typeface="Manrope ExtraBold"/>
                <a:ea typeface="Manrope ExtraBold"/>
                <a:cs typeface="Manrope ExtraBold"/>
                <a:sym typeface="Manrope ExtraBold"/>
              </a:defRPr>
            </a:lvl9pPr>
          </a:lstStyle>
          <a:p/>
        </p:txBody>
      </p:sp>
      <p:sp>
        <p:nvSpPr>
          <p:cNvPr id="106" name="Google Shape;106;p2"/>
          <p:cNvSpPr txBox="1"/>
          <p:nvPr>
            <p:ph idx="4" type="subTitle"/>
          </p:nvPr>
        </p:nvSpPr>
        <p:spPr>
          <a:xfrm rot="-503039">
            <a:off x="2206578" y="1204399"/>
            <a:ext cx="2211838" cy="438184"/>
          </a:xfrm>
          <a:prstGeom prst="rect">
            <a:avLst/>
          </a:prstGeom>
          <a:solidFill>
            <a:schemeClr val="dk2"/>
          </a:solidFill>
        </p:spPr>
        <p:txBody>
          <a:bodyPr anchorCtr="0" anchor="ctr" bIns="91425" lIns="91425" spcFirstLastPara="1" rIns="91425" wrap="square" tIns="91425">
            <a:noAutofit/>
          </a:bodyPr>
          <a:lstStyle>
            <a:lvl1pPr lvl="0" algn="ctr">
              <a:spcBef>
                <a:spcPts val="0"/>
              </a:spcBef>
              <a:spcAft>
                <a:spcPts val="0"/>
              </a:spcAft>
              <a:buSzPts val="1300"/>
              <a:buFont typeface="Manrope"/>
              <a:buNone/>
              <a:defRPr b="1" sz="13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line and Subtitle">
  <p:cSld name="CUSTOM_1_1_3_1">
    <p:spTree>
      <p:nvGrpSpPr>
        <p:cNvPr id="242" name="Shape 242"/>
        <p:cNvGrpSpPr/>
        <p:nvPr/>
      </p:nvGrpSpPr>
      <p:grpSpPr>
        <a:xfrm>
          <a:off x="0" y="0"/>
          <a:ext cx="0" cy="0"/>
          <a:chOff x="0" y="0"/>
          <a:chExt cx="0" cy="0"/>
        </a:xfrm>
      </p:grpSpPr>
      <p:grpSp>
        <p:nvGrpSpPr>
          <p:cNvPr id="243" name="Google Shape;243;p11"/>
          <p:cNvGrpSpPr/>
          <p:nvPr/>
        </p:nvGrpSpPr>
        <p:grpSpPr>
          <a:xfrm>
            <a:off x="392964" y="576950"/>
            <a:ext cx="8764835" cy="4114800"/>
            <a:chOff x="374175" y="576950"/>
            <a:chExt cx="8783280" cy="4114800"/>
          </a:xfrm>
        </p:grpSpPr>
        <p:cxnSp>
          <p:nvCxnSpPr>
            <p:cNvPr id="244" name="Google Shape;244;p11"/>
            <p:cNvCxnSpPr/>
            <p:nvPr/>
          </p:nvCxnSpPr>
          <p:spPr>
            <a:xfrm>
              <a:off x="374175" y="576950"/>
              <a:ext cx="8776800" cy="0"/>
            </a:xfrm>
            <a:prstGeom prst="straightConnector1">
              <a:avLst/>
            </a:prstGeom>
            <a:noFill/>
            <a:ln cap="flat" cmpd="sng" w="9525">
              <a:solidFill>
                <a:schemeClr val="accent5"/>
              </a:solidFill>
              <a:prstDash val="solid"/>
              <a:round/>
              <a:headEnd len="sm" w="sm" type="none"/>
              <a:tailEnd len="sm" w="sm" type="none"/>
            </a:ln>
          </p:spPr>
        </p:cxnSp>
        <p:cxnSp>
          <p:nvCxnSpPr>
            <p:cNvPr id="245" name="Google Shape;245;p11"/>
            <p:cNvCxnSpPr/>
            <p:nvPr/>
          </p:nvCxnSpPr>
          <p:spPr>
            <a:xfrm>
              <a:off x="380655" y="1110350"/>
              <a:ext cx="8776800" cy="0"/>
            </a:xfrm>
            <a:prstGeom prst="straightConnector1">
              <a:avLst/>
            </a:prstGeom>
            <a:noFill/>
            <a:ln cap="flat" cmpd="sng" w="9525">
              <a:solidFill>
                <a:schemeClr val="accent5"/>
              </a:solidFill>
              <a:prstDash val="solid"/>
              <a:round/>
              <a:headEnd len="sm" w="sm" type="none"/>
              <a:tailEnd len="sm" w="sm" type="none"/>
            </a:ln>
          </p:spPr>
        </p:cxnSp>
        <p:cxnSp>
          <p:nvCxnSpPr>
            <p:cNvPr id="246" name="Google Shape;246;p11"/>
            <p:cNvCxnSpPr/>
            <p:nvPr/>
          </p:nvCxnSpPr>
          <p:spPr>
            <a:xfrm>
              <a:off x="380655" y="1643750"/>
              <a:ext cx="8776800" cy="0"/>
            </a:xfrm>
            <a:prstGeom prst="straightConnector1">
              <a:avLst/>
            </a:prstGeom>
            <a:noFill/>
            <a:ln cap="flat" cmpd="sng" w="9525">
              <a:solidFill>
                <a:schemeClr val="accent5"/>
              </a:solidFill>
              <a:prstDash val="solid"/>
              <a:round/>
              <a:headEnd len="sm" w="sm" type="none"/>
              <a:tailEnd len="sm" w="sm" type="none"/>
            </a:ln>
          </p:spPr>
        </p:cxnSp>
        <p:cxnSp>
          <p:nvCxnSpPr>
            <p:cNvPr id="247" name="Google Shape;247;p11"/>
            <p:cNvCxnSpPr/>
            <p:nvPr/>
          </p:nvCxnSpPr>
          <p:spPr>
            <a:xfrm>
              <a:off x="380655" y="2100950"/>
              <a:ext cx="8776800" cy="0"/>
            </a:xfrm>
            <a:prstGeom prst="straightConnector1">
              <a:avLst/>
            </a:prstGeom>
            <a:noFill/>
            <a:ln cap="flat" cmpd="sng" w="9525">
              <a:solidFill>
                <a:schemeClr val="accent5"/>
              </a:solidFill>
              <a:prstDash val="solid"/>
              <a:round/>
              <a:headEnd len="sm" w="sm" type="none"/>
              <a:tailEnd len="sm" w="sm" type="none"/>
            </a:ln>
          </p:spPr>
        </p:cxnSp>
        <p:cxnSp>
          <p:nvCxnSpPr>
            <p:cNvPr id="248" name="Google Shape;248;p11"/>
            <p:cNvCxnSpPr/>
            <p:nvPr/>
          </p:nvCxnSpPr>
          <p:spPr>
            <a:xfrm>
              <a:off x="380655" y="2634350"/>
              <a:ext cx="8776800" cy="0"/>
            </a:xfrm>
            <a:prstGeom prst="straightConnector1">
              <a:avLst/>
            </a:prstGeom>
            <a:noFill/>
            <a:ln cap="flat" cmpd="sng" w="9525">
              <a:solidFill>
                <a:schemeClr val="accent5"/>
              </a:solidFill>
              <a:prstDash val="solid"/>
              <a:round/>
              <a:headEnd len="sm" w="sm" type="none"/>
              <a:tailEnd len="sm" w="sm" type="none"/>
            </a:ln>
          </p:spPr>
        </p:cxnSp>
        <p:cxnSp>
          <p:nvCxnSpPr>
            <p:cNvPr id="249" name="Google Shape;249;p11"/>
            <p:cNvCxnSpPr/>
            <p:nvPr/>
          </p:nvCxnSpPr>
          <p:spPr>
            <a:xfrm>
              <a:off x="380655" y="3167750"/>
              <a:ext cx="8776800" cy="0"/>
            </a:xfrm>
            <a:prstGeom prst="straightConnector1">
              <a:avLst/>
            </a:prstGeom>
            <a:noFill/>
            <a:ln cap="flat" cmpd="sng" w="9525">
              <a:solidFill>
                <a:schemeClr val="accent5"/>
              </a:solidFill>
              <a:prstDash val="solid"/>
              <a:round/>
              <a:headEnd len="sm" w="sm" type="none"/>
              <a:tailEnd len="sm" w="sm" type="none"/>
            </a:ln>
          </p:spPr>
        </p:cxnSp>
        <p:cxnSp>
          <p:nvCxnSpPr>
            <p:cNvPr id="250" name="Google Shape;250;p11"/>
            <p:cNvCxnSpPr/>
            <p:nvPr/>
          </p:nvCxnSpPr>
          <p:spPr>
            <a:xfrm>
              <a:off x="380655" y="3624950"/>
              <a:ext cx="8776800" cy="0"/>
            </a:xfrm>
            <a:prstGeom prst="straightConnector1">
              <a:avLst/>
            </a:prstGeom>
            <a:noFill/>
            <a:ln cap="flat" cmpd="sng" w="9525">
              <a:solidFill>
                <a:schemeClr val="accent5"/>
              </a:solidFill>
              <a:prstDash val="solid"/>
              <a:round/>
              <a:headEnd len="sm" w="sm" type="none"/>
              <a:tailEnd len="sm" w="sm" type="none"/>
            </a:ln>
          </p:spPr>
        </p:cxnSp>
        <p:cxnSp>
          <p:nvCxnSpPr>
            <p:cNvPr id="251" name="Google Shape;251;p11"/>
            <p:cNvCxnSpPr/>
            <p:nvPr/>
          </p:nvCxnSpPr>
          <p:spPr>
            <a:xfrm>
              <a:off x="380655" y="4158350"/>
              <a:ext cx="8776800" cy="0"/>
            </a:xfrm>
            <a:prstGeom prst="straightConnector1">
              <a:avLst/>
            </a:prstGeom>
            <a:noFill/>
            <a:ln cap="flat" cmpd="sng" w="9525">
              <a:solidFill>
                <a:schemeClr val="accent5"/>
              </a:solidFill>
              <a:prstDash val="solid"/>
              <a:round/>
              <a:headEnd len="sm" w="sm" type="none"/>
              <a:tailEnd len="sm" w="sm" type="none"/>
            </a:ln>
          </p:spPr>
        </p:cxnSp>
        <p:cxnSp>
          <p:nvCxnSpPr>
            <p:cNvPr id="252" name="Google Shape;252;p11"/>
            <p:cNvCxnSpPr/>
            <p:nvPr/>
          </p:nvCxnSpPr>
          <p:spPr>
            <a:xfrm>
              <a:off x="380655" y="4691750"/>
              <a:ext cx="8776800" cy="0"/>
            </a:xfrm>
            <a:prstGeom prst="straightConnector1">
              <a:avLst/>
            </a:prstGeom>
            <a:noFill/>
            <a:ln cap="flat" cmpd="sng" w="9525">
              <a:solidFill>
                <a:schemeClr val="accent5"/>
              </a:solidFill>
              <a:prstDash val="solid"/>
              <a:round/>
              <a:headEnd len="sm" w="sm" type="none"/>
              <a:tailEnd len="sm" w="sm" type="none"/>
            </a:ln>
          </p:spPr>
        </p:cxnSp>
      </p:grpSp>
      <p:cxnSp>
        <p:nvCxnSpPr>
          <p:cNvPr id="253" name="Google Shape;253;p11"/>
          <p:cNvCxnSpPr/>
          <p:nvPr/>
        </p:nvCxnSpPr>
        <p:spPr>
          <a:xfrm>
            <a:off x="392950" y="-20266"/>
            <a:ext cx="0" cy="5165700"/>
          </a:xfrm>
          <a:prstGeom prst="straightConnector1">
            <a:avLst/>
          </a:prstGeom>
          <a:noFill/>
          <a:ln cap="flat" cmpd="sng" w="9525">
            <a:solidFill>
              <a:schemeClr val="accent5"/>
            </a:solidFill>
            <a:prstDash val="solid"/>
            <a:round/>
            <a:headEnd len="sm" w="sm" type="none"/>
            <a:tailEnd len="sm" w="sm" type="none"/>
          </a:ln>
        </p:spPr>
      </p:cxnSp>
      <p:grpSp>
        <p:nvGrpSpPr>
          <p:cNvPr id="254" name="Google Shape;254;p11"/>
          <p:cNvGrpSpPr/>
          <p:nvPr/>
        </p:nvGrpSpPr>
        <p:grpSpPr>
          <a:xfrm>
            <a:off x="114406" y="175123"/>
            <a:ext cx="134104" cy="4750255"/>
            <a:chOff x="114406" y="175123"/>
            <a:chExt cx="134104" cy="4750255"/>
          </a:xfrm>
        </p:grpSpPr>
        <p:grpSp>
          <p:nvGrpSpPr>
            <p:cNvPr id="255" name="Google Shape;255;p11"/>
            <p:cNvGrpSpPr/>
            <p:nvPr/>
          </p:nvGrpSpPr>
          <p:grpSpPr>
            <a:xfrm>
              <a:off x="114406" y="175123"/>
              <a:ext cx="134104" cy="4334807"/>
              <a:chOff x="5432271" y="383100"/>
              <a:chExt cx="137854" cy="4456010"/>
            </a:xfrm>
          </p:grpSpPr>
          <p:grpSp>
            <p:nvGrpSpPr>
              <p:cNvPr id="256" name="Google Shape;256;p11"/>
              <p:cNvGrpSpPr/>
              <p:nvPr/>
            </p:nvGrpSpPr>
            <p:grpSpPr>
              <a:xfrm>
                <a:off x="5432271" y="383100"/>
                <a:ext cx="137854" cy="981668"/>
                <a:chOff x="5432271" y="383100"/>
                <a:chExt cx="137854" cy="981668"/>
              </a:xfrm>
            </p:grpSpPr>
            <p:sp>
              <p:nvSpPr>
                <p:cNvPr id="257" name="Google Shape;257;p11"/>
                <p:cNvSpPr/>
                <p:nvPr/>
              </p:nvSpPr>
              <p:spPr>
                <a:xfrm>
                  <a:off x="5433925" y="822110"/>
                  <a:ext cx="136200" cy="1308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258" name="Google Shape;258;p11"/>
                <p:cNvSpPr/>
                <p:nvPr/>
              </p:nvSpPr>
              <p:spPr>
                <a:xfrm>
                  <a:off x="5432271" y="383100"/>
                  <a:ext cx="136200" cy="1308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259" name="Google Shape;259;p11"/>
                <p:cNvSpPr/>
                <p:nvPr/>
              </p:nvSpPr>
              <p:spPr>
                <a:xfrm>
                  <a:off x="5433925" y="1233968"/>
                  <a:ext cx="136200" cy="1308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260" name="Google Shape;260;p11"/>
              <p:cNvGrpSpPr/>
              <p:nvPr/>
            </p:nvGrpSpPr>
            <p:grpSpPr>
              <a:xfrm>
                <a:off x="5432271" y="1678500"/>
                <a:ext cx="137854" cy="981668"/>
                <a:chOff x="5432271" y="383100"/>
                <a:chExt cx="137854" cy="981668"/>
              </a:xfrm>
            </p:grpSpPr>
            <p:sp>
              <p:nvSpPr>
                <p:cNvPr id="261" name="Google Shape;261;p11"/>
                <p:cNvSpPr/>
                <p:nvPr/>
              </p:nvSpPr>
              <p:spPr>
                <a:xfrm>
                  <a:off x="5432271" y="383100"/>
                  <a:ext cx="136200" cy="1308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262" name="Google Shape;262;p11"/>
                <p:cNvSpPr/>
                <p:nvPr/>
              </p:nvSpPr>
              <p:spPr>
                <a:xfrm>
                  <a:off x="5433925" y="822110"/>
                  <a:ext cx="136200" cy="1308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263" name="Google Shape;263;p11"/>
                <p:cNvSpPr/>
                <p:nvPr/>
              </p:nvSpPr>
              <p:spPr>
                <a:xfrm>
                  <a:off x="5433925" y="1233968"/>
                  <a:ext cx="136200" cy="1308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264" name="Google Shape;264;p11"/>
              <p:cNvGrpSpPr/>
              <p:nvPr/>
            </p:nvGrpSpPr>
            <p:grpSpPr>
              <a:xfrm>
                <a:off x="5432271" y="2973900"/>
                <a:ext cx="137854" cy="981668"/>
                <a:chOff x="5432271" y="383100"/>
                <a:chExt cx="137854" cy="981668"/>
              </a:xfrm>
            </p:grpSpPr>
            <p:sp>
              <p:nvSpPr>
                <p:cNvPr id="265" name="Google Shape;265;p11"/>
                <p:cNvSpPr/>
                <p:nvPr/>
              </p:nvSpPr>
              <p:spPr>
                <a:xfrm>
                  <a:off x="5432271" y="383100"/>
                  <a:ext cx="136200" cy="1308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266" name="Google Shape;266;p11"/>
                <p:cNvSpPr/>
                <p:nvPr/>
              </p:nvSpPr>
              <p:spPr>
                <a:xfrm>
                  <a:off x="5433925" y="822110"/>
                  <a:ext cx="136200" cy="1308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267" name="Google Shape;267;p11"/>
                <p:cNvSpPr/>
                <p:nvPr/>
              </p:nvSpPr>
              <p:spPr>
                <a:xfrm>
                  <a:off x="5433925" y="1233968"/>
                  <a:ext cx="136200" cy="1308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268" name="Google Shape;268;p11"/>
              <p:cNvGrpSpPr/>
              <p:nvPr/>
            </p:nvGrpSpPr>
            <p:grpSpPr>
              <a:xfrm>
                <a:off x="5432271" y="4269300"/>
                <a:ext cx="137854" cy="569810"/>
                <a:chOff x="5432271" y="383100"/>
                <a:chExt cx="137854" cy="569810"/>
              </a:xfrm>
            </p:grpSpPr>
            <p:sp>
              <p:nvSpPr>
                <p:cNvPr id="269" name="Google Shape;269;p11"/>
                <p:cNvSpPr/>
                <p:nvPr/>
              </p:nvSpPr>
              <p:spPr>
                <a:xfrm>
                  <a:off x="5432271" y="383100"/>
                  <a:ext cx="136200" cy="1308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270" name="Google Shape;270;p11"/>
                <p:cNvSpPr/>
                <p:nvPr/>
              </p:nvSpPr>
              <p:spPr>
                <a:xfrm>
                  <a:off x="5433925" y="822110"/>
                  <a:ext cx="136200" cy="1308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sp>
          <p:nvSpPr>
            <p:cNvPr id="271" name="Google Shape;271;p11"/>
            <p:cNvSpPr/>
            <p:nvPr/>
          </p:nvSpPr>
          <p:spPr>
            <a:xfrm>
              <a:off x="115150" y="4798178"/>
              <a:ext cx="132600" cy="1272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sp>
        <p:nvSpPr>
          <p:cNvPr id="272" name="Google Shape;272;p11"/>
          <p:cNvSpPr txBox="1"/>
          <p:nvPr>
            <p:ph idx="1" type="subTitle"/>
          </p:nvPr>
        </p:nvSpPr>
        <p:spPr>
          <a:xfrm>
            <a:off x="3063300" y="413950"/>
            <a:ext cx="2445000" cy="9111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SzPts val="800"/>
              <a:buFont typeface="Arial"/>
              <a:buNone/>
              <a:defRPr sz="1000">
                <a:latin typeface="Manrope Medium"/>
                <a:ea typeface="Manrope Medium"/>
                <a:cs typeface="Manrope Medium"/>
                <a:sym typeface="Manrope Mediu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3" name="Google Shape;273;p11"/>
          <p:cNvSpPr txBox="1"/>
          <p:nvPr>
            <p:ph type="title"/>
          </p:nvPr>
        </p:nvSpPr>
        <p:spPr>
          <a:xfrm>
            <a:off x="513300" y="419950"/>
            <a:ext cx="2641500" cy="1015800"/>
          </a:xfrm>
          <a:prstGeom prst="rect">
            <a:avLst/>
          </a:prstGeom>
        </p:spPr>
        <p:txBody>
          <a:bodyPr anchorCtr="0" anchor="ctr" bIns="91425" lIns="91425" spcFirstLastPara="1" rIns="91425" wrap="square" tIns="91425">
            <a:noAutofit/>
          </a:bodyPr>
          <a:lstStyle>
            <a:lvl1pPr lvl="0">
              <a:spcBef>
                <a:spcPts val="0"/>
              </a:spcBef>
              <a:spcAft>
                <a:spcPts val="0"/>
              </a:spcAft>
              <a:buSzPts val="1400"/>
              <a:buNone/>
              <a:defRPr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big ideas">
  <p:cSld name="BLANK_1_1_1_1_1_1_1_1_1_1_1_1_1_1_1">
    <p:bg>
      <p:bgPr>
        <a:solidFill>
          <a:schemeClr val="lt1"/>
        </a:solidFill>
      </p:bgPr>
    </p:bg>
    <p:spTree>
      <p:nvGrpSpPr>
        <p:cNvPr id="274" name="Shape 274"/>
        <p:cNvGrpSpPr/>
        <p:nvPr/>
      </p:nvGrpSpPr>
      <p:grpSpPr>
        <a:xfrm>
          <a:off x="0" y="0"/>
          <a:ext cx="0" cy="0"/>
          <a:chOff x="0" y="0"/>
          <a:chExt cx="0" cy="0"/>
        </a:xfrm>
      </p:grpSpPr>
      <p:sp>
        <p:nvSpPr>
          <p:cNvPr id="275" name="Google Shape;275;p12"/>
          <p:cNvSpPr txBox="1"/>
          <p:nvPr>
            <p:ph idx="1" type="body"/>
          </p:nvPr>
        </p:nvSpPr>
        <p:spPr>
          <a:xfrm rot="-188853">
            <a:off x="683183" y="2219155"/>
            <a:ext cx="1890452" cy="1486342"/>
          </a:xfrm>
          <a:prstGeom prst="rect">
            <a:avLst/>
          </a:prstGeom>
        </p:spPr>
        <p:txBody>
          <a:bodyPr anchorCtr="0" anchor="t" bIns="91425" lIns="91425" spcFirstLastPara="1" rIns="91425" wrap="square" tIns="91425">
            <a:noAutofit/>
          </a:bodyPr>
          <a:lstStyle>
            <a:lvl1pPr indent="-228600" lvl="0" marL="457200">
              <a:spcBef>
                <a:spcPts val="0"/>
              </a:spcBef>
              <a:spcAft>
                <a:spcPts val="0"/>
              </a:spcAft>
              <a:buClr>
                <a:schemeClr val="dk1"/>
              </a:buClr>
              <a:buSzPts val="1200"/>
              <a:buNone/>
              <a:defRPr sz="1000">
                <a:solidFill>
                  <a:schemeClr val="dk1"/>
                </a:solidFill>
                <a:latin typeface="Manrope Medium"/>
                <a:ea typeface="Manrope Medium"/>
                <a:cs typeface="Manrope Medium"/>
                <a:sym typeface="Manrope Medium"/>
              </a:defRPr>
            </a:lvl1pPr>
            <a:lvl2pPr indent="-292100" lvl="1" marL="914400">
              <a:spcBef>
                <a:spcPts val="1000"/>
              </a:spcBef>
              <a:spcAft>
                <a:spcPts val="0"/>
              </a:spcAft>
              <a:buClr>
                <a:schemeClr val="dk1"/>
              </a:buClr>
              <a:buSzPts val="1000"/>
              <a:buFont typeface="Manrope Medium"/>
              <a:buChar char="○"/>
              <a:defRPr sz="1000">
                <a:solidFill>
                  <a:schemeClr val="dk1"/>
                </a:solidFill>
                <a:latin typeface="Manrope Medium"/>
                <a:ea typeface="Manrope Medium"/>
                <a:cs typeface="Manrope Medium"/>
                <a:sym typeface="Manrope Medium"/>
              </a:defRPr>
            </a:lvl2pPr>
            <a:lvl3pPr indent="-292100" lvl="2" marL="1371600">
              <a:spcBef>
                <a:spcPts val="0"/>
              </a:spcBef>
              <a:spcAft>
                <a:spcPts val="0"/>
              </a:spcAft>
              <a:buClr>
                <a:schemeClr val="dk1"/>
              </a:buClr>
              <a:buSzPts val="1000"/>
              <a:buFont typeface="Manrope Medium"/>
              <a:buChar char="■"/>
              <a:defRPr sz="1000">
                <a:solidFill>
                  <a:schemeClr val="dk1"/>
                </a:solidFill>
                <a:latin typeface="Manrope Medium"/>
                <a:ea typeface="Manrope Medium"/>
                <a:cs typeface="Manrope Medium"/>
                <a:sym typeface="Manrope Medium"/>
              </a:defRPr>
            </a:lvl3pPr>
            <a:lvl4pPr indent="-292100" lvl="3" marL="1828800">
              <a:spcBef>
                <a:spcPts val="0"/>
              </a:spcBef>
              <a:spcAft>
                <a:spcPts val="0"/>
              </a:spcAft>
              <a:buClr>
                <a:schemeClr val="dk1"/>
              </a:buClr>
              <a:buSzPts val="1000"/>
              <a:buFont typeface="Manrope Medium"/>
              <a:buChar char="●"/>
              <a:defRPr sz="1000">
                <a:solidFill>
                  <a:schemeClr val="dk1"/>
                </a:solidFill>
                <a:latin typeface="Manrope Medium"/>
                <a:ea typeface="Manrope Medium"/>
                <a:cs typeface="Manrope Medium"/>
                <a:sym typeface="Manrope Medium"/>
              </a:defRPr>
            </a:lvl4pPr>
            <a:lvl5pPr indent="-292100" lvl="4" marL="2286000">
              <a:spcBef>
                <a:spcPts val="0"/>
              </a:spcBef>
              <a:spcAft>
                <a:spcPts val="0"/>
              </a:spcAft>
              <a:buClr>
                <a:schemeClr val="dk1"/>
              </a:buClr>
              <a:buSzPts val="1000"/>
              <a:buFont typeface="Manrope Medium"/>
              <a:buChar char="○"/>
              <a:defRPr sz="1000">
                <a:solidFill>
                  <a:schemeClr val="dk1"/>
                </a:solidFill>
                <a:latin typeface="Manrope Medium"/>
                <a:ea typeface="Manrope Medium"/>
                <a:cs typeface="Manrope Medium"/>
                <a:sym typeface="Manrope Medium"/>
              </a:defRPr>
            </a:lvl5pPr>
            <a:lvl6pPr indent="-292100" lvl="5" marL="2743200">
              <a:spcBef>
                <a:spcPts val="0"/>
              </a:spcBef>
              <a:spcAft>
                <a:spcPts val="0"/>
              </a:spcAft>
              <a:buClr>
                <a:schemeClr val="dk1"/>
              </a:buClr>
              <a:buSzPts val="1000"/>
              <a:buFont typeface="Manrope Medium"/>
              <a:buChar char="■"/>
              <a:defRPr sz="1000">
                <a:solidFill>
                  <a:schemeClr val="dk1"/>
                </a:solidFill>
                <a:latin typeface="Manrope Medium"/>
                <a:ea typeface="Manrope Medium"/>
                <a:cs typeface="Manrope Medium"/>
                <a:sym typeface="Manrope Medium"/>
              </a:defRPr>
            </a:lvl6pPr>
            <a:lvl7pPr indent="-292100" lvl="6" marL="3200400">
              <a:spcBef>
                <a:spcPts val="0"/>
              </a:spcBef>
              <a:spcAft>
                <a:spcPts val="0"/>
              </a:spcAft>
              <a:buClr>
                <a:schemeClr val="dk1"/>
              </a:buClr>
              <a:buSzPts val="1000"/>
              <a:buFont typeface="Manrope Medium"/>
              <a:buChar char="●"/>
              <a:defRPr sz="1000">
                <a:solidFill>
                  <a:schemeClr val="dk1"/>
                </a:solidFill>
                <a:latin typeface="Manrope Medium"/>
                <a:ea typeface="Manrope Medium"/>
                <a:cs typeface="Manrope Medium"/>
                <a:sym typeface="Manrope Medium"/>
              </a:defRPr>
            </a:lvl7pPr>
            <a:lvl8pPr indent="-292100" lvl="7" marL="3657600">
              <a:spcBef>
                <a:spcPts val="0"/>
              </a:spcBef>
              <a:spcAft>
                <a:spcPts val="0"/>
              </a:spcAft>
              <a:buClr>
                <a:schemeClr val="dk1"/>
              </a:buClr>
              <a:buSzPts val="1000"/>
              <a:buFont typeface="Manrope Medium"/>
              <a:buChar char="○"/>
              <a:defRPr sz="1000">
                <a:solidFill>
                  <a:schemeClr val="dk1"/>
                </a:solidFill>
                <a:latin typeface="Manrope Medium"/>
                <a:ea typeface="Manrope Medium"/>
                <a:cs typeface="Manrope Medium"/>
                <a:sym typeface="Manrope Medium"/>
              </a:defRPr>
            </a:lvl8pPr>
            <a:lvl9pPr indent="-292100" lvl="8" marL="4114800">
              <a:spcBef>
                <a:spcPts val="0"/>
              </a:spcBef>
              <a:spcAft>
                <a:spcPts val="0"/>
              </a:spcAft>
              <a:buClr>
                <a:schemeClr val="dk1"/>
              </a:buClr>
              <a:buSzPts val="1000"/>
              <a:buFont typeface="Manrope Medium"/>
              <a:buChar char="■"/>
              <a:defRPr sz="1000">
                <a:solidFill>
                  <a:schemeClr val="dk1"/>
                </a:solidFill>
                <a:latin typeface="Manrope Medium"/>
                <a:ea typeface="Manrope Medium"/>
                <a:cs typeface="Manrope Medium"/>
                <a:sym typeface="Manrope Medium"/>
              </a:defRPr>
            </a:lvl9pPr>
          </a:lstStyle>
          <a:p/>
        </p:txBody>
      </p:sp>
      <p:grpSp>
        <p:nvGrpSpPr>
          <p:cNvPr id="276" name="Google Shape;276;p12"/>
          <p:cNvGrpSpPr/>
          <p:nvPr/>
        </p:nvGrpSpPr>
        <p:grpSpPr>
          <a:xfrm>
            <a:off x="8663938" y="3954675"/>
            <a:ext cx="502925" cy="1209925"/>
            <a:chOff x="8642600" y="3954675"/>
            <a:chExt cx="502925" cy="1209925"/>
          </a:xfrm>
        </p:grpSpPr>
        <p:sp>
          <p:nvSpPr>
            <p:cNvPr id="277" name="Google Shape;277;p12"/>
            <p:cNvSpPr/>
            <p:nvPr/>
          </p:nvSpPr>
          <p:spPr>
            <a:xfrm>
              <a:off x="8642600" y="3954675"/>
              <a:ext cx="502925" cy="1196325"/>
            </a:xfrm>
            <a:custGeom>
              <a:rect b="b" l="l" r="r" t="t"/>
              <a:pathLst>
                <a:path extrusionOk="0" h="47853" w="20117">
                  <a:moveTo>
                    <a:pt x="20117" y="0"/>
                  </a:moveTo>
                  <a:lnTo>
                    <a:pt x="20117" y="47853"/>
                  </a:lnTo>
                  <a:lnTo>
                    <a:pt x="0" y="47853"/>
                  </a:lnTo>
                  <a:close/>
                </a:path>
              </a:pathLst>
            </a:custGeom>
            <a:solidFill>
              <a:schemeClr val="dk1"/>
            </a:solidFill>
            <a:ln>
              <a:noFill/>
            </a:ln>
          </p:spPr>
        </p:sp>
        <p:cxnSp>
          <p:nvCxnSpPr>
            <p:cNvPr id="278" name="Google Shape;278;p12"/>
            <p:cNvCxnSpPr/>
            <p:nvPr/>
          </p:nvCxnSpPr>
          <p:spPr>
            <a:xfrm flipH="1">
              <a:off x="8779700" y="4349200"/>
              <a:ext cx="358200" cy="815400"/>
            </a:xfrm>
            <a:prstGeom prst="straightConnector1">
              <a:avLst/>
            </a:prstGeom>
            <a:noFill/>
            <a:ln cap="flat" cmpd="sng" w="9525">
              <a:solidFill>
                <a:schemeClr val="lt1"/>
              </a:solidFill>
              <a:prstDash val="solid"/>
              <a:round/>
              <a:headEnd len="sm" w="sm" type="none"/>
              <a:tailEnd len="sm" w="sm" type="none"/>
            </a:ln>
          </p:spPr>
        </p:cxnSp>
      </p:grpSp>
      <p:sp>
        <p:nvSpPr>
          <p:cNvPr id="279" name="Google Shape;279;p12"/>
          <p:cNvSpPr txBox="1"/>
          <p:nvPr>
            <p:ph idx="2" type="body"/>
          </p:nvPr>
        </p:nvSpPr>
        <p:spPr>
          <a:xfrm rot="124964">
            <a:off x="5014631" y="765881"/>
            <a:ext cx="1890349" cy="1486281"/>
          </a:xfrm>
          <a:prstGeom prst="rect">
            <a:avLst/>
          </a:prstGeom>
        </p:spPr>
        <p:txBody>
          <a:bodyPr anchorCtr="0" anchor="t" bIns="91425" lIns="91425" spcFirstLastPara="1" rIns="91425" wrap="square" tIns="91425">
            <a:noAutofit/>
          </a:bodyPr>
          <a:lstStyle>
            <a:lvl1pPr indent="-228600" lvl="0" marL="457200">
              <a:spcBef>
                <a:spcPts val="0"/>
              </a:spcBef>
              <a:spcAft>
                <a:spcPts val="0"/>
              </a:spcAft>
              <a:buClr>
                <a:schemeClr val="dk1"/>
              </a:buClr>
              <a:buSzPts val="1200"/>
              <a:buNone/>
              <a:defRPr sz="1000">
                <a:solidFill>
                  <a:schemeClr val="dk1"/>
                </a:solidFill>
                <a:latin typeface="Manrope Medium"/>
                <a:ea typeface="Manrope Medium"/>
                <a:cs typeface="Manrope Medium"/>
                <a:sym typeface="Manrope Medium"/>
              </a:defRPr>
            </a:lvl1pPr>
            <a:lvl2pPr indent="-292100" lvl="1" marL="914400">
              <a:spcBef>
                <a:spcPts val="1000"/>
              </a:spcBef>
              <a:spcAft>
                <a:spcPts val="0"/>
              </a:spcAft>
              <a:buClr>
                <a:schemeClr val="dk1"/>
              </a:buClr>
              <a:buSzPts val="1000"/>
              <a:buFont typeface="Manrope Medium"/>
              <a:buChar char="○"/>
              <a:defRPr sz="1000">
                <a:solidFill>
                  <a:schemeClr val="dk1"/>
                </a:solidFill>
                <a:latin typeface="Manrope Medium"/>
                <a:ea typeface="Manrope Medium"/>
                <a:cs typeface="Manrope Medium"/>
                <a:sym typeface="Manrope Medium"/>
              </a:defRPr>
            </a:lvl2pPr>
            <a:lvl3pPr indent="-292100" lvl="2" marL="1371600">
              <a:spcBef>
                <a:spcPts val="0"/>
              </a:spcBef>
              <a:spcAft>
                <a:spcPts val="0"/>
              </a:spcAft>
              <a:buClr>
                <a:schemeClr val="dk1"/>
              </a:buClr>
              <a:buSzPts val="1000"/>
              <a:buFont typeface="Manrope Medium"/>
              <a:buChar char="■"/>
              <a:defRPr sz="1000">
                <a:solidFill>
                  <a:schemeClr val="dk1"/>
                </a:solidFill>
                <a:latin typeface="Manrope Medium"/>
                <a:ea typeface="Manrope Medium"/>
                <a:cs typeface="Manrope Medium"/>
                <a:sym typeface="Manrope Medium"/>
              </a:defRPr>
            </a:lvl3pPr>
            <a:lvl4pPr indent="-292100" lvl="3" marL="1828800">
              <a:spcBef>
                <a:spcPts val="0"/>
              </a:spcBef>
              <a:spcAft>
                <a:spcPts val="0"/>
              </a:spcAft>
              <a:buClr>
                <a:schemeClr val="dk1"/>
              </a:buClr>
              <a:buSzPts val="1000"/>
              <a:buFont typeface="Manrope Medium"/>
              <a:buChar char="●"/>
              <a:defRPr sz="1000">
                <a:solidFill>
                  <a:schemeClr val="dk1"/>
                </a:solidFill>
                <a:latin typeface="Manrope Medium"/>
                <a:ea typeface="Manrope Medium"/>
                <a:cs typeface="Manrope Medium"/>
                <a:sym typeface="Manrope Medium"/>
              </a:defRPr>
            </a:lvl4pPr>
            <a:lvl5pPr indent="-292100" lvl="4" marL="2286000">
              <a:spcBef>
                <a:spcPts val="0"/>
              </a:spcBef>
              <a:spcAft>
                <a:spcPts val="0"/>
              </a:spcAft>
              <a:buClr>
                <a:schemeClr val="dk1"/>
              </a:buClr>
              <a:buSzPts val="1000"/>
              <a:buFont typeface="Manrope Medium"/>
              <a:buChar char="○"/>
              <a:defRPr sz="1000">
                <a:solidFill>
                  <a:schemeClr val="dk1"/>
                </a:solidFill>
                <a:latin typeface="Manrope Medium"/>
                <a:ea typeface="Manrope Medium"/>
                <a:cs typeface="Manrope Medium"/>
                <a:sym typeface="Manrope Medium"/>
              </a:defRPr>
            </a:lvl5pPr>
            <a:lvl6pPr indent="-292100" lvl="5" marL="2743200">
              <a:spcBef>
                <a:spcPts val="0"/>
              </a:spcBef>
              <a:spcAft>
                <a:spcPts val="0"/>
              </a:spcAft>
              <a:buClr>
                <a:schemeClr val="dk1"/>
              </a:buClr>
              <a:buSzPts val="1000"/>
              <a:buFont typeface="Manrope Medium"/>
              <a:buChar char="■"/>
              <a:defRPr sz="1000">
                <a:solidFill>
                  <a:schemeClr val="dk1"/>
                </a:solidFill>
                <a:latin typeface="Manrope Medium"/>
                <a:ea typeface="Manrope Medium"/>
                <a:cs typeface="Manrope Medium"/>
                <a:sym typeface="Manrope Medium"/>
              </a:defRPr>
            </a:lvl6pPr>
            <a:lvl7pPr indent="-292100" lvl="6" marL="3200400">
              <a:spcBef>
                <a:spcPts val="0"/>
              </a:spcBef>
              <a:spcAft>
                <a:spcPts val="0"/>
              </a:spcAft>
              <a:buClr>
                <a:schemeClr val="dk1"/>
              </a:buClr>
              <a:buSzPts val="1000"/>
              <a:buFont typeface="Manrope Medium"/>
              <a:buChar char="●"/>
              <a:defRPr sz="1000">
                <a:solidFill>
                  <a:schemeClr val="dk1"/>
                </a:solidFill>
                <a:latin typeface="Manrope Medium"/>
                <a:ea typeface="Manrope Medium"/>
                <a:cs typeface="Manrope Medium"/>
                <a:sym typeface="Manrope Medium"/>
              </a:defRPr>
            </a:lvl7pPr>
            <a:lvl8pPr indent="-292100" lvl="7" marL="3657600">
              <a:spcBef>
                <a:spcPts val="0"/>
              </a:spcBef>
              <a:spcAft>
                <a:spcPts val="0"/>
              </a:spcAft>
              <a:buClr>
                <a:schemeClr val="dk1"/>
              </a:buClr>
              <a:buSzPts val="1000"/>
              <a:buFont typeface="Manrope Medium"/>
              <a:buChar char="○"/>
              <a:defRPr sz="1000">
                <a:solidFill>
                  <a:schemeClr val="dk1"/>
                </a:solidFill>
                <a:latin typeface="Manrope Medium"/>
                <a:ea typeface="Manrope Medium"/>
                <a:cs typeface="Manrope Medium"/>
                <a:sym typeface="Manrope Medium"/>
              </a:defRPr>
            </a:lvl8pPr>
            <a:lvl9pPr indent="-292100" lvl="8" marL="4114800">
              <a:spcBef>
                <a:spcPts val="0"/>
              </a:spcBef>
              <a:spcAft>
                <a:spcPts val="0"/>
              </a:spcAft>
              <a:buClr>
                <a:schemeClr val="dk1"/>
              </a:buClr>
              <a:buSzPts val="1000"/>
              <a:buFont typeface="Manrope Medium"/>
              <a:buChar char="■"/>
              <a:defRPr sz="1000">
                <a:solidFill>
                  <a:schemeClr val="dk1"/>
                </a:solidFill>
                <a:latin typeface="Manrope Medium"/>
                <a:ea typeface="Manrope Medium"/>
                <a:cs typeface="Manrope Medium"/>
                <a:sym typeface="Manrope Medium"/>
              </a:defRPr>
            </a:lvl9pPr>
          </a:lstStyle>
          <a:p/>
        </p:txBody>
      </p:sp>
      <p:sp>
        <p:nvSpPr>
          <p:cNvPr id="280" name="Google Shape;280;p12"/>
          <p:cNvSpPr txBox="1"/>
          <p:nvPr>
            <p:ph idx="3" type="body"/>
          </p:nvPr>
        </p:nvSpPr>
        <p:spPr>
          <a:xfrm rot="351430">
            <a:off x="3021711" y="3296608"/>
            <a:ext cx="1890268" cy="1486173"/>
          </a:xfrm>
          <a:prstGeom prst="rect">
            <a:avLst/>
          </a:prstGeom>
        </p:spPr>
        <p:txBody>
          <a:bodyPr anchorCtr="0" anchor="t" bIns="91425" lIns="91425" spcFirstLastPara="1" rIns="91425" wrap="square" tIns="91425">
            <a:spAutoFit/>
          </a:bodyPr>
          <a:lstStyle>
            <a:lvl1pPr indent="-228600" lvl="0" marL="457200">
              <a:spcBef>
                <a:spcPts val="0"/>
              </a:spcBef>
              <a:spcAft>
                <a:spcPts val="0"/>
              </a:spcAft>
              <a:buClr>
                <a:schemeClr val="dk1"/>
              </a:buClr>
              <a:buSzPts val="1200"/>
              <a:buNone/>
              <a:defRPr sz="1000">
                <a:solidFill>
                  <a:schemeClr val="dk1"/>
                </a:solidFill>
                <a:latin typeface="Manrope Medium"/>
                <a:ea typeface="Manrope Medium"/>
                <a:cs typeface="Manrope Medium"/>
                <a:sym typeface="Manrope Medium"/>
              </a:defRPr>
            </a:lvl1pPr>
            <a:lvl2pPr indent="-292100" lvl="1" marL="914400">
              <a:spcBef>
                <a:spcPts val="1000"/>
              </a:spcBef>
              <a:spcAft>
                <a:spcPts val="0"/>
              </a:spcAft>
              <a:buClr>
                <a:schemeClr val="dk1"/>
              </a:buClr>
              <a:buSzPts val="1000"/>
              <a:buFont typeface="Manrope Medium"/>
              <a:buChar char="○"/>
              <a:defRPr sz="1000">
                <a:solidFill>
                  <a:schemeClr val="dk1"/>
                </a:solidFill>
                <a:latin typeface="Manrope Medium"/>
                <a:ea typeface="Manrope Medium"/>
                <a:cs typeface="Manrope Medium"/>
                <a:sym typeface="Manrope Medium"/>
              </a:defRPr>
            </a:lvl2pPr>
            <a:lvl3pPr indent="-292100" lvl="2" marL="1371600">
              <a:spcBef>
                <a:spcPts val="800"/>
              </a:spcBef>
              <a:spcAft>
                <a:spcPts val="0"/>
              </a:spcAft>
              <a:buClr>
                <a:schemeClr val="dk1"/>
              </a:buClr>
              <a:buSzPts val="1000"/>
              <a:buFont typeface="Manrope Medium"/>
              <a:buChar char="■"/>
              <a:defRPr sz="1000">
                <a:solidFill>
                  <a:schemeClr val="dk1"/>
                </a:solidFill>
                <a:latin typeface="Manrope Medium"/>
                <a:ea typeface="Manrope Medium"/>
                <a:cs typeface="Manrope Medium"/>
                <a:sym typeface="Manrope Medium"/>
              </a:defRPr>
            </a:lvl3pPr>
            <a:lvl4pPr indent="-292100" lvl="3" marL="1828800">
              <a:spcBef>
                <a:spcPts val="800"/>
              </a:spcBef>
              <a:spcAft>
                <a:spcPts val="0"/>
              </a:spcAft>
              <a:buClr>
                <a:schemeClr val="dk1"/>
              </a:buClr>
              <a:buSzPts val="1000"/>
              <a:buFont typeface="Manrope Medium"/>
              <a:buChar char="●"/>
              <a:defRPr sz="1000">
                <a:solidFill>
                  <a:schemeClr val="dk1"/>
                </a:solidFill>
                <a:latin typeface="Manrope Medium"/>
                <a:ea typeface="Manrope Medium"/>
                <a:cs typeface="Manrope Medium"/>
                <a:sym typeface="Manrope Medium"/>
              </a:defRPr>
            </a:lvl4pPr>
            <a:lvl5pPr indent="-292100" lvl="4" marL="2286000">
              <a:spcBef>
                <a:spcPts val="800"/>
              </a:spcBef>
              <a:spcAft>
                <a:spcPts val="0"/>
              </a:spcAft>
              <a:buClr>
                <a:schemeClr val="dk1"/>
              </a:buClr>
              <a:buSzPts val="1000"/>
              <a:buFont typeface="Manrope Medium"/>
              <a:buChar char="○"/>
              <a:defRPr sz="1000">
                <a:solidFill>
                  <a:schemeClr val="dk1"/>
                </a:solidFill>
                <a:latin typeface="Manrope Medium"/>
                <a:ea typeface="Manrope Medium"/>
                <a:cs typeface="Manrope Medium"/>
                <a:sym typeface="Manrope Medium"/>
              </a:defRPr>
            </a:lvl5pPr>
            <a:lvl6pPr indent="-292100" lvl="5" marL="2743200">
              <a:spcBef>
                <a:spcPts val="800"/>
              </a:spcBef>
              <a:spcAft>
                <a:spcPts val="0"/>
              </a:spcAft>
              <a:buClr>
                <a:schemeClr val="dk1"/>
              </a:buClr>
              <a:buSzPts val="1000"/>
              <a:buFont typeface="Manrope Medium"/>
              <a:buChar char="■"/>
              <a:defRPr sz="1000">
                <a:solidFill>
                  <a:schemeClr val="dk1"/>
                </a:solidFill>
                <a:latin typeface="Manrope Medium"/>
                <a:ea typeface="Manrope Medium"/>
                <a:cs typeface="Manrope Medium"/>
                <a:sym typeface="Manrope Medium"/>
              </a:defRPr>
            </a:lvl6pPr>
            <a:lvl7pPr indent="-292100" lvl="6" marL="3200400">
              <a:spcBef>
                <a:spcPts val="800"/>
              </a:spcBef>
              <a:spcAft>
                <a:spcPts val="0"/>
              </a:spcAft>
              <a:buClr>
                <a:schemeClr val="dk1"/>
              </a:buClr>
              <a:buSzPts val="1000"/>
              <a:buFont typeface="Manrope Medium"/>
              <a:buChar char="●"/>
              <a:defRPr sz="1000">
                <a:solidFill>
                  <a:schemeClr val="dk1"/>
                </a:solidFill>
                <a:latin typeface="Manrope Medium"/>
                <a:ea typeface="Manrope Medium"/>
                <a:cs typeface="Manrope Medium"/>
                <a:sym typeface="Manrope Medium"/>
              </a:defRPr>
            </a:lvl7pPr>
            <a:lvl8pPr indent="-292100" lvl="7" marL="3657600">
              <a:spcBef>
                <a:spcPts val="800"/>
              </a:spcBef>
              <a:spcAft>
                <a:spcPts val="0"/>
              </a:spcAft>
              <a:buClr>
                <a:schemeClr val="dk1"/>
              </a:buClr>
              <a:buSzPts val="1000"/>
              <a:buFont typeface="Manrope Medium"/>
              <a:buChar char="○"/>
              <a:defRPr sz="1000">
                <a:solidFill>
                  <a:schemeClr val="dk1"/>
                </a:solidFill>
                <a:latin typeface="Manrope Medium"/>
                <a:ea typeface="Manrope Medium"/>
                <a:cs typeface="Manrope Medium"/>
                <a:sym typeface="Manrope Medium"/>
              </a:defRPr>
            </a:lvl8pPr>
            <a:lvl9pPr indent="-292100" lvl="8" marL="4114800">
              <a:spcBef>
                <a:spcPts val="800"/>
              </a:spcBef>
              <a:spcAft>
                <a:spcPts val="800"/>
              </a:spcAft>
              <a:buClr>
                <a:schemeClr val="dk1"/>
              </a:buClr>
              <a:buSzPts val="1000"/>
              <a:buFont typeface="Manrope Medium"/>
              <a:buChar char="■"/>
              <a:defRPr sz="1000">
                <a:solidFill>
                  <a:schemeClr val="dk1"/>
                </a:solidFill>
                <a:latin typeface="Manrope Medium"/>
                <a:ea typeface="Manrope Medium"/>
                <a:cs typeface="Manrope Medium"/>
                <a:sym typeface="Manrope Medium"/>
              </a:defRPr>
            </a:lvl9pPr>
          </a:lstStyle>
          <a:p/>
        </p:txBody>
      </p:sp>
      <p:sp>
        <p:nvSpPr>
          <p:cNvPr id="281" name="Google Shape;281;p12"/>
          <p:cNvSpPr txBox="1"/>
          <p:nvPr>
            <p:ph idx="4" type="body"/>
          </p:nvPr>
        </p:nvSpPr>
        <p:spPr>
          <a:xfrm rot="3819">
            <a:off x="6728901" y="3168092"/>
            <a:ext cx="1890601" cy="1485901"/>
          </a:xfrm>
          <a:prstGeom prst="rect">
            <a:avLst/>
          </a:prstGeom>
        </p:spPr>
        <p:txBody>
          <a:bodyPr anchorCtr="0" anchor="t" bIns="91425" lIns="91425" spcFirstLastPara="1" rIns="91425" wrap="square" tIns="91425">
            <a:noAutofit/>
          </a:bodyPr>
          <a:lstStyle>
            <a:lvl1pPr indent="-228600" lvl="0" marL="457200">
              <a:spcBef>
                <a:spcPts val="0"/>
              </a:spcBef>
              <a:spcAft>
                <a:spcPts val="0"/>
              </a:spcAft>
              <a:buClr>
                <a:schemeClr val="dk1"/>
              </a:buClr>
              <a:buSzPts val="1200"/>
              <a:buNone/>
              <a:defRPr sz="1000">
                <a:solidFill>
                  <a:schemeClr val="dk1"/>
                </a:solidFill>
                <a:latin typeface="Manrope Medium"/>
                <a:ea typeface="Manrope Medium"/>
                <a:cs typeface="Manrope Medium"/>
                <a:sym typeface="Manrope Medium"/>
              </a:defRPr>
            </a:lvl1pPr>
            <a:lvl2pPr indent="-292100" lvl="1" marL="914400">
              <a:spcBef>
                <a:spcPts val="1000"/>
              </a:spcBef>
              <a:spcAft>
                <a:spcPts val="0"/>
              </a:spcAft>
              <a:buClr>
                <a:schemeClr val="dk1"/>
              </a:buClr>
              <a:buSzPts val="1000"/>
              <a:buFont typeface="Manrope Medium"/>
              <a:buChar char="○"/>
              <a:defRPr sz="1000">
                <a:solidFill>
                  <a:schemeClr val="dk1"/>
                </a:solidFill>
                <a:latin typeface="Manrope Medium"/>
                <a:ea typeface="Manrope Medium"/>
                <a:cs typeface="Manrope Medium"/>
                <a:sym typeface="Manrope Medium"/>
              </a:defRPr>
            </a:lvl2pPr>
            <a:lvl3pPr indent="-292100" lvl="2" marL="1371600">
              <a:spcBef>
                <a:spcPts val="0"/>
              </a:spcBef>
              <a:spcAft>
                <a:spcPts val="0"/>
              </a:spcAft>
              <a:buClr>
                <a:schemeClr val="dk1"/>
              </a:buClr>
              <a:buSzPts val="1000"/>
              <a:buFont typeface="Manrope Medium"/>
              <a:buChar char="■"/>
              <a:defRPr sz="1000">
                <a:solidFill>
                  <a:schemeClr val="dk1"/>
                </a:solidFill>
                <a:latin typeface="Manrope Medium"/>
                <a:ea typeface="Manrope Medium"/>
                <a:cs typeface="Manrope Medium"/>
                <a:sym typeface="Manrope Medium"/>
              </a:defRPr>
            </a:lvl3pPr>
            <a:lvl4pPr indent="-292100" lvl="3" marL="1828800">
              <a:spcBef>
                <a:spcPts val="0"/>
              </a:spcBef>
              <a:spcAft>
                <a:spcPts val="0"/>
              </a:spcAft>
              <a:buClr>
                <a:schemeClr val="dk1"/>
              </a:buClr>
              <a:buSzPts val="1000"/>
              <a:buFont typeface="Manrope Medium"/>
              <a:buChar char="●"/>
              <a:defRPr sz="1000">
                <a:solidFill>
                  <a:schemeClr val="dk1"/>
                </a:solidFill>
                <a:latin typeface="Manrope Medium"/>
                <a:ea typeface="Manrope Medium"/>
                <a:cs typeface="Manrope Medium"/>
                <a:sym typeface="Manrope Medium"/>
              </a:defRPr>
            </a:lvl4pPr>
            <a:lvl5pPr indent="-292100" lvl="4" marL="2286000">
              <a:spcBef>
                <a:spcPts val="0"/>
              </a:spcBef>
              <a:spcAft>
                <a:spcPts val="0"/>
              </a:spcAft>
              <a:buClr>
                <a:schemeClr val="dk1"/>
              </a:buClr>
              <a:buSzPts val="1000"/>
              <a:buFont typeface="Manrope Medium"/>
              <a:buChar char="○"/>
              <a:defRPr sz="1000">
                <a:solidFill>
                  <a:schemeClr val="dk1"/>
                </a:solidFill>
                <a:latin typeface="Manrope Medium"/>
                <a:ea typeface="Manrope Medium"/>
                <a:cs typeface="Manrope Medium"/>
                <a:sym typeface="Manrope Medium"/>
              </a:defRPr>
            </a:lvl5pPr>
            <a:lvl6pPr indent="-292100" lvl="5" marL="2743200">
              <a:spcBef>
                <a:spcPts val="0"/>
              </a:spcBef>
              <a:spcAft>
                <a:spcPts val="0"/>
              </a:spcAft>
              <a:buClr>
                <a:schemeClr val="dk1"/>
              </a:buClr>
              <a:buSzPts val="1000"/>
              <a:buFont typeface="Manrope Medium"/>
              <a:buChar char="■"/>
              <a:defRPr sz="1000">
                <a:solidFill>
                  <a:schemeClr val="dk1"/>
                </a:solidFill>
                <a:latin typeface="Manrope Medium"/>
                <a:ea typeface="Manrope Medium"/>
                <a:cs typeface="Manrope Medium"/>
                <a:sym typeface="Manrope Medium"/>
              </a:defRPr>
            </a:lvl6pPr>
            <a:lvl7pPr indent="-292100" lvl="6" marL="3200400">
              <a:spcBef>
                <a:spcPts val="0"/>
              </a:spcBef>
              <a:spcAft>
                <a:spcPts val="0"/>
              </a:spcAft>
              <a:buClr>
                <a:schemeClr val="dk1"/>
              </a:buClr>
              <a:buSzPts val="1000"/>
              <a:buFont typeface="Manrope Medium"/>
              <a:buChar char="●"/>
              <a:defRPr sz="1000">
                <a:solidFill>
                  <a:schemeClr val="dk1"/>
                </a:solidFill>
                <a:latin typeface="Manrope Medium"/>
                <a:ea typeface="Manrope Medium"/>
                <a:cs typeface="Manrope Medium"/>
                <a:sym typeface="Manrope Medium"/>
              </a:defRPr>
            </a:lvl7pPr>
            <a:lvl8pPr indent="-292100" lvl="7" marL="3657600">
              <a:spcBef>
                <a:spcPts val="0"/>
              </a:spcBef>
              <a:spcAft>
                <a:spcPts val="0"/>
              </a:spcAft>
              <a:buClr>
                <a:schemeClr val="dk1"/>
              </a:buClr>
              <a:buSzPts val="1000"/>
              <a:buFont typeface="Manrope Medium"/>
              <a:buChar char="○"/>
              <a:defRPr sz="1000">
                <a:solidFill>
                  <a:schemeClr val="dk1"/>
                </a:solidFill>
                <a:latin typeface="Manrope Medium"/>
                <a:ea typeface="Manrope Medium"/>
                <a:cs typeface="Manrope Medium"/>
                <a:sym typeface="Manrope Medium"/>
              </a:defRPr>
            </a:lvl8pPr>
            <a:lvl9pPr indent="-292100" lvl="8" marL="4114800">
              <a:spcBef>
                <a:spcPts val="0"/>
              </a:spcBef>
              <a:spcAft>
                <a:spcPts val="0"/>
              </a:spcAft>
              <a:buClr>
                <a:schemeClr val="dk1"/>
              </a:buClr>
              <a:buSzPts val="1000"/>
              <a:buFont typeface="Manrope Medium"/>
              <a:buChar char="■"/>
              <a:defRPr sz="1000">
                <a:solidFill>
                  <a:schemeClr val="dk1"/>
                </a:solidFill>
                <a:latin typeface="Manrope Medium"/>
                <a:ea typeface="Manrope Medium"/>
                <a:cs typeface="Manrope Medium"/>
                <a:sym typeface="Manrope Medium"/>
              </a:defRPr>
            </a:lvl9pPr>
          </a:lstStyle>
          <a:p/>
        </p:txBody>
      </p:sp>
      <p:sp>
        <p:nvSpPr>
          <p:cNvPr id="282" name="Google Shape;282;p12"/>
          <p:cNvSpPr txBox="1"/>
          <p:nvPr>
            <p:ph type="title"/>
          </p:nvPr>
        </p:nvSpPr>
        <p:spPr>
          <a:xfrm>
            <a:off x="513300" y="375350"/>
            <a:ext cx="2796300" cy="6513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2400"/>
              <a:buNone/>
              <a:defRPr b="0" sz="2400">
                <a:solidFill>
                  <a:schemeClr val="dk1"/>
                </a:solidFill>
              </a:defRPr>
            </a:lvl1pPr>
            <a:lvl2pPr lvl="1">
              <a:spcBef>
                <a:spcPts val="0"/>
              </a:spcBef>
              <a:spcAft>
                <a:spcPts val="0"/>
              </a:spcAft>
              <a:buClr>
                <a:schemeClr val="lt1"/>
              </a:buClr>
              <a:buSzPts val="2400"/>
              <a:buNone/>
              <a:defRPr sz="2400"/>
            </a:lvl2pPr>
            <a:lvl3pPr lvl="2">
              <a:spcBef>
                <a:spcPts val="0"/>
              </a:spcBef>
              <a:spcAft>
                <a:spcPts val="0"/>
              </a:spcAft>
              <a:buClr>
                <a:schemeClr val="lt1"/>
              </a:buClr>
              <a:buSzPts val="2400"/>
              <a:buNone/>
              <a:defRPr sz="2400"/>
            </a:lvl3pPr>
            <a:lvl4pPr lvl="3">
              <a:spcBef>
                <a:spcPts val="0"/>
              </a:spcBef>
              <a:spcAft>
                <a:spcPts val="0"/>
              </a:spcAft>
              <a:buClr>
                <a:schemeClr val="lt1"/>
              </a:buClr>
              <a:buSzPts val="2400"/>
              <a:buNone/>
              <a:defRPr sz="2400"/>
            </a:lvl4pPr>
            <a:lvl5pPr lvl="4">
              <a:spcBef>
                <a:spcPts val="0"/>
              </a:spcBef>
              <a:spcAft>
                <a:spcPts val="0"/>
              </a:spcAft>
              <a:buClr>
                <a:schemeClr val="lt1"/>
              </a:buClr>
              <a:buSzPts val="2400"/>
              <a:buNone/>
              <a:defRPr sz="2400"/>
            </a:lvl5pPr>
            <a:lvl6pPr lvl="5">
              <a:spcBef>
                <a:spcPts val="0"/>
              </a:spcBef>
              <a:spcAft>
                <a:spcPts val="0"/>
              </a:spcAft>
              <a:buClr>
                <a:schemeClr val="lt1"/>
              </a:buClr>
              <a:buSzPts val="2400"/>
              <a:buNone/>
              <a:defRPr sz="2400"/>
            </a:lvl6pPr>
            <a:lvl7pPr lvl="6">
              <a:spcBef>
                <a:spcPts val="0"/>
              </a:spcBef>
              <a:spcAft>
                <a:spcPts val="0"/>
              </a:spcAft>
              <a:buClr>
                <a:schemeClr val="lt1"/>
              </a:buClr>
              <a:buSzPts val="2400"/>
              <a:buNone/>
              <a:defRPr sz="2400"/>
            </a:lvl7pPr>
            <a:lvl8pPr lvl="7">
              <a:spcBef>
                <a:spcPts val="0"/>
              </a:spcBef>
              <a:spcAft>
                <a:spcPts val="0"/>
              </a:spcAft>
              <a:buClr>
                <a:schemeClr val="lt1"/>
              </a:buClr>
              <a:buSzPts val="2400"/>
              <a:buNone/>
              <a:defRPr sz="2400"/>
            </a:lvl8pPr>
            <a:lvl9pPr lvl="8">
              <a:spcBef>
                <a:spcPts val="0"/>
              </a:spcBef>
              <a:spcAft>
                <a:spcPts val="0"/>
              </a:spcAft>
              <a:buClr>
                <a:schemeClr val="lt1"/>
              </a:buClr>
              <a:buSzPts val="2400"/>
              <a:buNone/>
              <a:defRPr sz="2400"/>
            </a:lvl9pPr>
          </a:lstStyle>
          <a:p/>
        </p:txBody>
      </p:sp>
      <p:sp>
        <p:nvSpPr>
          <p:cNvPr id="283" name="Google Shape;283;p12"/>
          <p:cNvSpPr txBox="1"/>
          <p:nvPr>
            <p:ph idx="5" type="subTitle"/>
          </p:nvPr>
        </p:nvSpPr>
        <p:spPr>
          <a:xfrm rot="-226014">
            <a:off x="619152" y="1527866"/>
            <a:ext cx="1890484" cy="547784"/>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dk1"/>
              </a:buClr>
              <a:buSzPts val="3000"/>
              <a:buFont typeface="Anton"/>
              <a:buNone/>
              <a:defRPr sz="3000">
                <a:solidFill>
                  <a:schemeClr val="dk1"/>
                </a:solidFill>
                <a:latin typeface="Anton"/>
                <a:ea typeface="Anton"/>
                <a:cs typeface="Anton"/>
                <a:sym typeface="Anton"/>
              </a:defRPr>
            </a:lvl1pPr>
            <a:lvl2pPr lvl="1" algn="ctr">
              <a:lnSpc>
                <a:spcPct val="100000"/>
              </a:lnSpc>
              <a:spcBef>
                <a:spcPts val="800"/>
              </a:spcBef>
              <a:spcAft>
                <a:spcPts val="0"/>
              </a:spcAft>
              <a:buClr>
                <a:schemeClr val="dk1"/>
              </a:buClr>
              <a:buSzPts val="3000"/>
              <a:buFont typeface="Anton"/>
              <a:buNone/>
              <a:defRPr sz="3000">
                <a:solidFill>
                  <a:schemeClr val="dk1"/>
                </a:solidFill>
                <a:latin typeface="Anton"/>
                <a:ea typeface="Anton"/>
                <a:cs typeface="Anton"/>
                <a:sym typeface="Anton"/>
              </a:defRPr>
            </a:lvl2pPr>
            <a:lvl3pPr lvl="2" algn="ctr">
              <a:lnSpc>
                <a:spcPct val="100000"/>
              </a:lnSpc>
              <a:spcBef>
                <a:spcPts val="800"/>
              </a:spcBef>
              <a:spcAft>
                <a:spcPts val="0"/>
              </a:spcAft>
              <a:buClr>
                <a:schemeClr val="dk1"/>
              </a:buClr>
              <a:buSzPts val="3000"/>
              <a:buFont typeface="Anton"/>
              <a:buNone/>
              <a:defRPr sz="3000">
                <a:solidFill>
                  <a:schemeClr val="dk1"/>
                </a:solidFill>
                <a:latin typeface="Anton"/>
                <a:ea typeface="Anton"/>
                <a:cs typeface="Anton"/>
                <a:sym typeface="Anton"/>
              </a:defRPr>
            </a:lvl3pPr>
            <a:lvl4pPr lvl="3" algn="ctr">
              <a:lnSpc>
                <a:spcPct val="100000"/>
              </a:lnSpc>
              <a:spcBef>
                <a:spcPts val="800"/>
              </a:spcBef>
              <a:spcAft>
                <a:spcPts val="0"/>
              </a:spcAft>
              <a:buClr>
                <a:schemeClr val="dk1"/>
              </a:buClr>
              <a:buSzPts val="3000"/>
              <a:buFont typeface="Anton"/>
              <a:buNone/>
              <a:defRPr sz="3000">
                <a:solidFill>
                  <a:schemeClr val="dk1"/>
                </a:solidFill>
                <a:latin typeface="Anton"/>
                <a:ea typeface="Anton"/>
                <a:cs typeface="Anton"/>
                <a:sym typeface="Anton"/>
              </a:defRPr>
            </a:lvl4pPr>
            <a:lvl5pPr lvl="4" algn="ctr">
              <a:lnSpc>
                <a:spcPct val="100000"/>
              </a:lnSpc>
              <a:spcBef>
                <a:spcPts val="800"/>
              </a:spcBef>
              <a:spcAft>
                <a:spcPts val="0"/>
              </a:spcAft>
              <a:buClr>
                <a:schemeClr val="dk1"/>
              </a:buClr>
              <a:buSzPts val="3000"/>
              <a:buFont typeface="Anton"/>
              <a:buNone/>
              <a:defRPr sz="3000">
                <a:solidFill>
                  <a:schemeClr val="dk1"/>
                </a:solidFill>
                <a:latin typeface="Anton"/>
                <a:ea typeface="Anton"/>
                <a:cs typeface="Anton"/>
                <a:sym typeface="Anton"/>
              </a:defRPr>
            </a:lvl5pPr>
            <a:lvl6pPr lvl="5" algn="ctr">
              <a:lnSpc>
                <a:spcPct val="100000"/>
              </a:lnSpc>
              <a:spcBef>
                <a:spcPts val="800"/>
              </a:spcBef>
              <a:spcAft>
                <a:spcPts val="0"/>
              </a:spcAft>
              <a:buClr>
                <a:schemeClr val="dk1"/>
              </a:buClr>
              <a:buSzPts val="3000"/>
              <a:buFont typeface="Anton"/>
              <a:buNone/>
              <a:defRPr sz="3000">
                <a:solidFill>
                  <a:schemeClr val="dk1"/>
                </a:solidFill>
                <a:latin typeface="Anton"/>
                <a:ea typeface="Anton"/>
                <a:cs typeface="Anton"/>
                <a:sym typeface="Anton"/>
              </a:defRPr>
            </a:lvl6pPr>
            <a:lvl7pPr lvl="6" algn="ctr">
              <a:lnSpc>
                <a:spcPct val="100000"/>
              </a:lnSpc>
              <a:spcBef>
                <a:spcPts val="800"/>
              </a:spcBef>
              <a:spcAft>
                <a:spcPts val="0"/>
              </a:spcAft>
              <a:buClr>
                <a:schemeClr val="dk1"/>
              </a:buClr>
              <a:buSzPts val="3000"/>
              <a:buFont typeface="Anton"/>
              <a:buNone/>
              <a:defRPr sz="3000">
                <a:solidFill>
                  <a:schemeClr val="dk1"/>
                </a:solidFill>
                <a:latin typeface="Anton"/>
                <a:ea typeface="Anton"/>
                <a:cs typeface="Anton"/>
                <a:sym typeface="Anton"/>
              </a:defRPr>
            </a:lvl7pPr>
            <a:lvl8pPr lvl="7" algn="ctr">
              <a:lnSpc>
                <a:spcPct val="100000"/>
              </a:lnSpc>
              <a:spcBef>
                <a:spcPts val="800"/>
              </a:spcBef>
              <a:spcAft>
                <a:spcPts val="0"/>
              </a:spcAft>
              <a:buClr>
                <a:schemeClr val="dk1"/>
              </a:buClr>
              <a:buSzPts val="3000"/>
              <a:buFont typeface="Anton"/>
              <a:buNone/>
              <a:defRPr sz="3000">
                <a:solidFill>
                  <a:schemeClr val="dk1"/>
                </a:solidFill>
                <a:latin typeface="Anton"/>
                <a:ea typeface="Anton"/>
                <a:cs typeface="Anton"/>
                <a:sym typeface="Anton"/>
              </a:defRPr>
            </a:lvl8pPr>
            <a:lvl9pPr lvl="8" algn="ctr">
              <a:lnSpc>
                <a:spcPct val="100000"/>
              </a:lnSpc>
              <a:spcBef>
                <a:spcPts val="800"/>
              </a:spcBef>
              <a:spcAft>
                <a:spcPts val="800"/>
              </a:spcAft>
              <a:buClr>
                <a:schemeClr val="dk1"/>
              </a:buClr>
              <a:buSzPts val="3000"/>
              <a:buFont typeface="Anton"/>
              <a:buNone/>
              <a:defRPr sz="3000">
                <a:solidFill>
                  <a:schemeClr val="dk1"/>
                </a:solidFill>
                <a:latin typeface="Anton"/>
                <a:ea typeface="Anton"/>
                <a:cs typeface="Anton"/>
                <a:sym typeface="Anton"/>
              </a:defRPr>
            </a:lvl9pPr>
          </a:lstStyle>
          <a:p/>
        </p:txBody>
      </p:sp>
      <p:sp>
        <p:nvSpPr>
          <p:cNvPr id="284" name="Google Shape;284;p12"/>
          <p:cNvSpPr txBox="1"/>
          <p:nvPr>
            <p:ph idx="6" type="subTitle"/>
          </p:nvPr>
        </p:nvSpPr>
        <p:spPr>
          <a:xfrm rot="126162">
            <a:off x="5024491" y="108292"/>
            <a:ext cx="1970527" cy="549668"/>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dk1"/>
              </a:buClr>
              <a:buSzPts val="3000"/>
              <a:buFont typeface="Anton"/>
              <a:buNone/>
              <a:defRPr sz="3000">
                <a:solidFill>
                  <a:schemeClr val="dk1"/>
                </a:solidFill>
                <a:latin typeface="Anton"/>
                <a:ea typeface="Anton"/>
                <a:cs typeface="Anton"/>
                <a:sym typeface="Anton"/>
              </a:defRPr>
            </a:lvl1pPr>
            <a:lvl2pPr lvl="1" algn="ctr">
              <a:lnSpc>
                <a:spcPct val="100000"/>
              </a:lnSpc>
              <a:spcBef>
                <a:spcPts val="800"/>
              </a:spcBef>
              <a:spcAft>
                <a:spcPts val="0"/>
              </a:spcAft>
              <a:buClr>
                <a:schemeClr val="dk1"/>
              </a:buClr>
              <a:buSzPts val="3000"/>
              <a:buFont typeface="Anton"/>
              <a:buNone/>
              <a:defRPr sz="3000">
                <a:solidFill>
                  <a:schemeClr val="dk1"/>
                </a:solidFill>
                <a:latin typeface="Anton"/>
                <a:ea typeface="Anton"/>
                <a:cs typeface="Anton"/>
                <a:sym typeface="Anton"/>
              </a:defRPr>
            </a:lvl2pPr>
            <a:lvl3pPr lvl="2" algn="ctr">
              <a:lnSpc>
                <a:spcPct val="100000"/>
              </a:lnSpc>
              <a:spcBef>
                <a:spcPts val="800"/>
              </a:spcBef>
              <a:spcAft>
                <a:spcPts val="0"/>
              </a:spcAft>
              <a:buClr>
                <a:schemeClr val="dk1"/>
              </a:buClr>
              <a:buSzPts val="3000"/>
              <a:buFont typeface="Anton"/>
              <a:buNone/>
              <a:defRPr sz="3000">
                <a:solidFill>
                  <a:schemeClr val="dk1"/>
                </a:solidFill>
                <a:latin typeface="Anton"/>
                <a:ea typeface="Anton"/>
                <a:cs typeface="Anton"/>
                <a:sym typeface="Anton"/>
              </a:defRPr>
            </a:lvl3pPr>
            <a:lvl4pPr lvl="3" algn="ctr">
              <a:lnSpc>
                <a:spcPct val="100000"/>
              </a:lnSpc>
              <a:spcBef>
                <a:spcPts val="800"/>
              </a:spcBef>
              <a:spcAft>
                <a:spcPts val="0"/>
              </a:spcAft>
              <a:buClr>
                <a:schemeClr val="dk1"/>
              </a:buClr>
              <a:buSzPts val="3000"/>
              <a:buFont typeface="Anton"/>
              <a:buNone/>
              <a:defRPr sz="3000">
                <a:solidFill>
                  <a:schemeClr val="dk1"/>
                </a:solidFill>
                <a:latin typeface="Anton"/>
                <a:ea typeface="Anton"/>
                <a:cs typeface="Anton"/>
                <a:sym typeface="Anton"/>
              </a:defRPr>
            </a:lvl4pPr>
            <a:lvl5pPr lvl="4" algn="ctr">
              <a:lnSpc>
                <a:spcPct val="100000"/>
              </a:lnSpc>
              <a:spcBef>
                <a:spcPts val="800"/>
              </a:spcBef>
              <a:spcAft>
                <a:spcPts val="0"/>
              </a:spcAft>
              <a:buClr>
                <a:schemeClr val="dk1"/>
              </a:buClr>
              <a:buSzPts val="3000"/>
              <a:buFont typeface="Anton"/>
              <a:buNone/>
              <a:defRPr sz="3000">
                <a:solidFill>
                  <a:schemeClr val="dk1"/>
                </a:solidFill>
                <a:latin typeface="Anton"/>
                <a:ea typeface="Anton"/>
                <a:cs typeface="Anton"/>
                <a:sym typeface="Anton"/>
              </a:defRPr>
            </a:lvl5pPr>
            <a:lvl6pPr lvl="5" algn="ctr">
              <a:lnSpc>
                <a:spcPct val="100000"/>
              </a:lnSpc>
              <a:spcBef>
                <a:spcPts val="800"/>
              </a:spcBef>
              <a:spcAft>
                <a:spcPts val="0"/>
              </a:spcAft>
              <a:buClr>
                <a:schemeClr val="dk1"/>
              </a:buClr>
              <a:buSzPts val="3000"/>
              <a:buFont typeface="Anton"/>
              <a:buNone/>
              <a:defRPr sz="3000">
                <a:solidFill>
                  <a:schemeClr val="dk1"/>
                </a:solidFill>
                <a:latin typeface="Anton"/>
                <a:ea typeface="Anton"/>
                <a:cs typeface="Anton"/>
                <a:sym typeface="Anton"/>
              </a:defRPr>
            </a:lvl6pPr>
            <a:lvl7pPr lvl="6" algn="ctr">
              <a:lnSpc>
                <a:spcPct val="100000"/>
              </a:lnSpc>
              <a:spcBef>
                <a:spcPts val="800"/>
              </a:spcBef>
              <a:spcAft>
                <a:spcPts val="0"/>
              </a:spcAft>
              <a:buClr>
                <a:schemeClr val="dk1"/>
              </a:buClr>
              <a:buSzPts val="3000"/>
              <a:buFont typeface="Anton"/>
              <a:buNone/>
              <a:defRPr sz="3000">
                <a:solidFill>
                  <a:schemeClr val="dk1"/>
                </a:solidFill>
                <a:latin typeface="Anton"/>
                <a:ea typeface="Anton"/>
                <a:cs typeface="Anton"/>
                <a:sym typeface="Anton"/>
              </a:defRPr>
            </a:lvl7pPr>
            <a:lvl8pPr lvl="7" algn="ctr">
              <a:lnSpc>
                <a:spcPct val="100000"/>
              </a:lnSpc>
              <a:spcBef>
                <a:spcPts val="800"/>
              </a:spcBef>
              <a:spcAft>
                <a:spcPts val="0"/>
              </a:spcAft>
              <a:buClr>
                <a:schemeClr val="dk1"/>
              </a:buClr>
              <a:buSzPts val="3000"/>
              <a:buFont typeface="Anton"/>
              <a:buNone/>
              <a:defRPr sz="3000">
                <a:solidFill>
                  <a:schemeClr val="dk1"/>
                </a:solidFill>
                <a:latin typeface="Anton"/>
                <a:ea typeface="Anton"/>
                <a:cs typeface="Anton"/>
                <a:sym typeface="Anton"/>
              </a:defRPr>
            </a:lvl8pPr>
            <a:lvl9pPr lvl="8" algn="ctr">
              <a:lnSpc>
                <a:spcPct val="100000"/>
              </a:lnSpc>
              <a:spcBef>
                <a:spcPts val="800"/>
              </a:spcBef>
              <a:spcAft>
                <a:spcPts val="800"/>
              </a:spcAft>
              <a:buClr>
                <a:schemeClr val="dk1"/>
              </a:buClr>
              <a:buSzPts val="3000"/>
              <a:buFont typeface="Anton"/>
              <a:buNone/>
              <a:defRPr sz="3000">
                <a:solidFill>
                  <a:schemeClr val="dk1"/>
                </a:solidFill>
                <a:latin typeface="Anton"/>
                <a:ea typeface="Anton"/>
                <a:cs typeface="Anton"/>
                <a:sym typeface="Anton"/>
              </a:defRPr>
            </a:lvl9pPr>
          </a:lstStyle>
          <a:p/>
        </p:txBody>
      </p:sp>
      <p:sp>
        <p:nvSpPr>
          <p:cNvPr id="285" name="Google Shape;285;p12"/>
          <p:cNvSpPr txBox="1"/>
          <p:nvPr>
            <p:ph idx="7" type="subTitle"/>
          </p:nvPr>
        </p:nvSpPr>
        <p:spPr>
          <a:xfrm rot="348762">
            <a:off x="3115150" y="2659506"/>
            <a:ext cx="1943191" cy="546097"/>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dk1"/>
              </a:buClr>
              <a:buSzPts val="3000"/>
              <a:buFont typeface="Anton"/>
              <a:buNone/>
              <a:defRPr sz="3000">
                <a:solidFill>
                  <a:schemeClr val="dk1"/>
                </a:solidFill>
                <a:latin typeface="Anton"/>
                <a:ea typeface="Anton"/>
                <a:cs typeface="Anton"/>
                <a:sym typeface="Anton"/>
              </a:defRPr>
            </a:lvl1pPr>
            <a:lvl2pPr lvl="1" algn="ctr">
              <a:lnSpc>
                <a:spcPct val="100000"/>
              </a:lnSpc>
              <a:spcBef>
                <a:spcPts val="800"/>
              </a:spcBef>
              <a:spcAft>
                <a:spcPts val="0"/>
              </a:spcAft>
              <a:buClr>
                <a:schemeClr val="dk1"/>
              </a:buClr>
              <a:buSzPts val="3000"/>
              <a:buFont typeface="Anton"/>
              <a:buNone/>
              <a:defRPr sz="3000">
                <a:solidFill>
                  <a:schemeClr val="dk1"/>
                </a:solidFill>
                <a:latin typeface="Anton"/>
                <a:ea typeface="Anton"/>
                <a:cs typeface="Anton"/>
                <a:sym typeface="Anton"/>
              </a:defRPr>
            </a:lvl2pPr>
            <a:lvl3pPr lvl="2" algn="ctr">
              <a:lnSpc>
                <a:spcPct val="100000"/>
              </a:lnSpc>
              <a:spcBef>
                <a:spcPts val="800"/>
              </a:spcBef>
              <a:spcAft>
                <a:spcPts val="0"/>
              </a:spcAft>
              <a:buClr>
                <a:schemeClr val="dk1"/>
              </a:buClr>
              <a:buSzPts val="3000"/>
              <a:buFont typeface="Anton"/>
              <a:buNone/>
              <a:defRPr sz="3000">
                <a:solidFill>
                  <a:schemeClr val="dk1"/>
                </a:solidFill>
                <a:latin typeface="Anton"/>
                <a:ea typeface="Anton"/>
                <a:cs typeface="Anton"/>
                <a:sym typeface="Anton"/>
              </a:defRPr>
            </a:lvl3pPr>
            <a:lvl4pPr lvl="3" algn="ctr">
              <a:lnSpc>
                <a:spcPct val="100000"/>
              </a:lnSpc>
              <a:spcBef>
                <a:spcPts val="800"/>
              </a:spcBef>
              <a:spcAft>
                <a:spcPts val="0"/>
              </a:spcAft>
              <a:buClr>
                <a:schemeClr val="dk1"/>
              </a:buClr>
              <a:buSzPts val="3000"/>
              <a:buFont typeface="Anton"/>
              <a:buNone/>
              <a:defRPr sz="3000">
                <a:solidFill>
                  <a:schemeClr val="dk1"/>
                </a:solidFill>
                <a:latin typeface="Anton"/>
                <a:ea typeface="Anton"/>
                <a:cs typeface="Anton"/>
                <a:sym typeface="Anton"/>
              </a:defRPr>
            </a:lvl4pPr>
            <a:lvl5pPr lvl="4" algn="ctr">
              <a:lnSpc>
                <a:spcPct val="100000"/>
              </a:lnSpc>
              <a:spcBef>
                <a:spcPts val="800"/>
              </a:spcBef>
              <a:spcAft>
                <a:spcPts val="0"/>
              </a:spcAft>
              <a:buClr>
                <a:schemeClr val="dk1"/>
              </a:buClr>
              <a:buSzPts val="3000"/>
              <a:buFont typeface="Anton"/>
              <a:buNone/>
              <a:defRPr sz="3000">
                <a:solidFill>
                  <a:schemeClr val="dk1"/>
                </a:solidFill>
                <a:latin typeface="Anton"/>
                <a:ea typeface="Anton"/>
                <a:cs typeface="Anton"/>
                <a:sym typeface="Anton"/>
              </a:defRPr>
            </a:lvl5pPr>
            <a:lvl6pPr lvl="5" algn="ctr">
              <a:lnSpc>
                <a:spcPct val="100000"/>
              </a:lnSpc>
              <a:spcBef>
                <a:spcPts val="800"/>
              </a:spcBef>
              <a:spcAft>
                <a:spcPts val="0"/>
              </a:spcAft>
              <a:buClr>
                <a:schemeClr val="dk1"/>
              </a:buClr>
              <a:buSzPts val="3000"/>
              <a:buFont typeface="Anton"/>
              <a:buNone/>
              <a:defRPr sz="3000">
                <a:solidFill>
                  <a:schemeClr val="dk1"/>
                </a:solidFill>
                <a:latin typeface="Anton"/>
                <a:ea typeface="Anton"/>
                <a:cs typeface="Anton"/>
                <a:sym typeface="Anton"/>
              </a:defRPr>
            </a:lvl6pPr>
            <a:lvl7pPr lvl="6" algn="ctr">
              <a:lnSpc>
                <a:spcPct val="100000"/>
              </a:lnSpc>
              <a:spcBef>
                <a:spcPts val="800"/>
              </a:spcBef>
              <a:spcAft>
                <a:spcPts val="0"/>
              </a:spcAft>
              <a:buClr>
                <a:schemeClr val="dk1"/>
              </a:buClr>
              <a:buSzPts val="3000"/>
              <a:buFont typeface="Anton"/>
              <a:buNone/>
              <a:defRPr sz="3000">
                <a:solidFill>
                  <a:schemeClr val="dk1"/>
                </a:solidFill>
                <a:latin typeface="Anton"/>
                <a:ea typeface="Anton"/>
                <a:cs typeface="Anton"/>
                <a:sym typeface="Anton"/>
              </a:defRPr>
            </a:lvl7pPr>
            <a:lvl8pPr lvl="7" algn="ctr">
              <a:lnSpc>
                <a:spcPct val="100000"/>
              </a:lnSpc>
              <a:spcBef>
                <a:spcPts val="800"/>
              </a:spcBef>
              <a:spcAft>
                <a:spcPts val="0"/>
              </a:spcAft>
              <a:buClr>
                <a:schemeClr val="dk1"/>
              </a:buClr>
              <a:buSzPts val="3000"/>
              <a:buFont typeface="Anton"/>
              <a:buNone/>
              <a:defRPr sz="3000">
                <a:solidFill>
                  <a:schemeClr val="dk1"/>
                </a:solidFill>
                <a:latin typeface="Anton"/>
                <a:ea typeface="Anton"/>
                <a:cs typeface="Anton"/>
                <a:sym typeface="Anton"/>
              </a:defRPr>
            </a:lvl8pPr>
            <a:lvl9pPr lvl="8" algn="ctr">
              <a:lnSpc>
                <a:spcPct val="100000"/>
              </a:lnSpc>
              <a:spcBef>
                <a:spcPts val="800"/>
              </a:spcBef>
              <a:spcAft>
                <a:spcPts val="800"/>
              </a:spcAft>
              <a:buClr>
                <a:schemeClr val="dk1"/>
              </a:buClr>
              <a:buSzPts val="3000"/>
              <a:buFont typeface="Anton"/>
              <a:buNone/>
              <a:defRPr sz="3000">
                <a:solidFill>
                  <a:schemeClr val="dk1"/>
                </a:solidFill>
                <a:latin typeface="Anton"/>
                <a:ea typeface="Anton"/>
                <a:cs typeface="Anton"/>
                <a:sym typeface="Anton"/>
              </a:defRPr>
            </a:lvl9pPr>
          </a:lstStyle>
          <a:p/>
        </p:txBody>
      </p:sp>
      <p:sp>
        <p:nvSpPr>
          <p:cNvPr id="286" name="Google Shape;286;p12"/>
          <p:cNvSpPr txBox="1"/>
          <p:nvPr>
            <p:ph idx="8" type="subTitle"/>
          </p:nvPr>
        </p:nvSpPr>
        <p:spPr>
          <a:xfrm rot="-59757">
            <a:off x="6687978" y="2476634"/>
            <a:ext cx="1915789" cy="549684"/>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dk1"/>
              </a:buClr>
              <a:buSzPts val="3000"/>
              <a:buFont typeface="Anton"/>
              <a:buNone/>
              <a:defRPr sz="3000">
                <a:solidFill>
                  <a:schemeClr val="dk1"/>
                </a:solidFill>
                <a:latin typeface="Anton"/>
                <a:ea typeface="Anton"/>
                <a:cs typeface="Anton"/>
                <a:sym typeface="Anton"/>
              </a:defRPr>
            </a:lvl1pPr>
            <a:lvl2pPr lvl="1" algn="ctr">
              <a:lnSpc>
                <a:spcPct val="100000"/>
              </a:lnSpc>
              <a:spcBef>
                <a:spcPts val="800"/>
              </a:spcBef>
              <a:spcAft>
                <a:spcPts val="0"/>
              </a:spcAft>
              <a:buClr>
                <a:schemeClr val="dk1"/>
              </a:buClr>
              <a:buSzPts val="3000"/>
              <a:buFont typeface="Anton"/>
              <a:buNone/>
              <a:defRPr sz="3000">
                <a:solidFill>
                  <a:schemeClr val="dk1"/>
                </a:solidFill>
                <a:latin typeface="Anton"/>
                <a:ea typeface="Anton"/>
                <a:cs typeface="Anton"/>
                <a:sym typeface="Anton"/>
              </a:defRPr>
            </a:lvl2pPr>
            <a:lvl3pPr lvl="2" algn="ctr">
              <a:lnSpc>
                <a:spcPct val="100000"/>
              </a:lnSpc>
              <a:spcBef>
                <a:spcPts val="800"/>
              </a:spcBef>
              <a:spcAft>
                <a:spcPts val="0"/>
              </a:spcAft>
              <a:buClr>
                <a:schemeClr val="dk1"/>
              </a:buClr>
              <a:buSzPts val="3000"/>
              <a:buFont typeface="Anton"/>
              <a:buNone/>
              <a:defRPr sz="3000">
                <a:solidFill>
                  <a:schemeClr val="dk1"/>
                </a:solidFill>
                <a:latin typeface="Anton"/>
                <a:ea typeface="Anton"/>
                <a:cs typeface="Anton"/>
                <a:sym typeface="Anton"/>
              </a:defRPr>
            </a:lvl3pPr>
            <a:lvl4pPr lvl="3" algn="ctr">
              <a:lnSpc>
                <a:spcPct val="100000"/>
              </a:lnSpc>
              <a:spcBef>
                <a:spcPts val="800"/>
              </a:spcBef>
              <a:spcAft>
                <a:spcPts val="0"/>
              </a:spcAft>
              <a:buClr>
                <a:schemeClr val="dk1"/>
              </a:buClr>
              <a:buSzPts val="3000"/>
              <a:buFont typeface="Anton"/>
              <a:buNone/>
              <a:defRPr sz="3000">
                <a:solidFill>
                  <a:schemeClr val="dk1"/>
                </a:solidFill>
                <a:latin typeface="Anton"/>
                <a:ea typeface="Anton"/>
                <a:cs typeface="Anton"/>
                <a:sym typeface="Anton"/>
              </a:defRPr>
            </a:lvl4pPr>
            <a:lvl5pPr lvl="4" algn="ctr">
              <a:lnSpc>
                <a:spcPct val="100000"/>
              </a:lnSpc>
              <a:spcBef>
                <a:spcPts val="800"/>
              </a:spcBef>
              <a:spcAft>
                <a:spcPts val="0"/>
              </a:spcAft>
              <a:buClr>
                <a:schemeClr val="dk1"/>
              </a:buClr>
              <a:buSzPts val="3000"/>
              <a:buFont typeface="Anton"/>
              <a:buNone/>
              <a:defRPr sz="3000">
                <a:solidFill>
                  <a:schemeClr val="dk1"/>
                </a:solidFill>
                <a:latin typeface="Anton"/>
                <a:ea typeface="Anton"/>
                <a:cs typeface="Anton"/>
                <a:sym typeface="Anton"/>
              </a:defRPr>
            </a:lvl5pPr>
            <a:lvl6pPr lvl="5" algn="ctr">
              <a:lnSpc>
                <a:spcPct val="100000"/>
              </a:lnSpc>
              <a:spcBef>
                <a:spcPts val="800"/>
              </a:spcBef>
              <a:spcAft>
                <a:spcPts val="0"/>
              </a:spcAft>
              <a:buClr>
                <a:schemeClr val="dk1"/>
              </a:buClr>
              <a:buSzPts val="3000"/>
              <a:buFont typeface="Anton"/>
              <a:buNone/>
              <a:defRPr sz="3000">
                <a:solidFill>
                  <a:schemeClr val="dk1"/>
                </a:solidFill>
                <a:latin typeface="Anton"/>
                <a:ea typeface="Anton"/>
                <a:cs typeface="Anton"/>
                <a:sym typeface="Anton"/>
              </a:defRPr>
            </a:lvl6pPr>
            <a:lvl7pPr lvl="6" algn="ctr">
              <a:lnSpc>
                <a:spcPct val="100000"/>
              </a:lnSpc>
              <a:spcBef>
                <a:spcPts val="800"/>
              </a:spcBef>
              <a:spcAft>
                <a:spcPts val="0"/>
              </a:spcAft>
              <a:buClr>
                <a:schemeClr val="dk1"/>
              </a:buClr>
              <a:buSzPts val="3000"/>
              <a:buFont typeface="Anton"/>
              <a:buNone/>
              <a:defRPr sz="3000">
                <a:solidFill>
                  <a:schemeClr val="dk1"/>
                </a:solidFill>
                <a:latin typeface="Anton"/>
                <a:ea typeface="Anton"/>
                <a:cs typeface="Anton"/>
                <a:sym typeface="Anton"/>
              </a:defRPr>
            </a:lvl7pPr>
            <a:lvl8pPr lvl="7" algn="ctr">
              <a:lnSpc>
                <a:spcPct val="100000"/>
              </a:lnSpc>
              <a:spcBef>
                <a:spcPts val="800"/>
              </a:spcBef>
              <a:spcAft>
                <a:spcPts val="0"/>
              </a:spcAft>
              <a:buClr>
                <a:schemeClr val="dk1"/>
              </a:buClr>
              <a:buSzPts val="3000"/>
              <a:buFont typeface="Anton"/>
              <a:buNone/>
              <a:defRPr sz="3000">
                <a:solidFill>
                  <a:schemeClr val="dk1"/>
                </a:solidFill>
                <a:latin typeface="Anton"/>
                <a:ea typeface="Anton"/>
                <a:cs typeface="Anton"/>
                <a:sym typeface="Anton"/>
              </a:defRPr>
            </a:lvl8pPr>
            <a:lvl9pPr lvl="8" algn="ctr">
              <a:lnSpc>
                <a:spcPct val="100000"/>
              </a:lnSpc>
              <a:spcBef>
                <a:spcPts val="800"/>
              </a:spcBef>
              <a:spcAft>
                <a:spcPts val="800"/>
              </a:spcAft>
              <a:buClr>
                <a:schemeClr val="dk1"/>
              </a:buClr>
              <a:buSzPts val="3000"/>
              <a:buFont typeface="Anton"/>
              <a:buNone/>
              <a:defRPr sz="3000">
                <a:solidFill>
                  <a:schemeClr val="dk1"/>
                </a:solidFill>
                <a:latin typeface="Anton"/>
                <a:ea typeface="Anton"/>
                <a:cs typeface="Anton"/>
                <a:sym typeface="Anton"/>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2">
  <p:cSld name="BLANK_1_1_1_1_1_1_1_1">
    <p:bg>
      <p:bgPr>
        <a:solidFill>
          <a:schemeClr val="lt1"/>
        </a:solidFill>
      </p:bgPr>
    </p:bg>
    <p:spTree>
      <p:nvGrpSpPr>
        <p:cNvPr id="287" name="Shape 287"/>
        <p:cNvGrpSpPr/>
        <p:nvPr/>
      </p:nvGrpSpPr>
      <p:grpSpPr>
        <a:xfrm>
          <a:off x="0" y="0"/>
          <a:ext cx="0" cy="0"/>
          <a:chOff x="0" y="0"/>
          <a:chExt cx="0" cy="0"/>
        </a:xfrm>
      </p:grpSpPr>
      <p:sp>
        <p:nvSpPr>
          <p:cNvPr id="288" name="Google Shape;288;p13"/>
          <p:cNvSpPr txBox="1"/>
          <p:nvPr>
            <p:ph type="title"/>
          </p:nvPr>
        </p:nvSpPr>
        <p:spPr>
          <a:xfrm>
            <a:off x="508875" y="874875"/>
            <a:ext cx="3003300" cy="557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3000"/>
              <a:buNone/>
              <a:defRPr b="0">
                <a:solidFill>
                  <a:schemeClr val="dk1"/>
                </a:solidFill>
              </a:defRPr>
            </a:lvl1pPr>
            <a:lvl2pPr lvl="1">
              <a:lnSpc>
                <a:spcPct val="100000"/>
              </a:lnSpc>
              <a:spcBef>
                <a:spcPts val="0"/>
              </a:spcBef>
              <a:spcAft>
                <a:spcPts val="0"/>
              </a:spcAft>
              <a:buClr>
                <a:schemeClr val="dk1"/>
              </a:buClr>
              <a:buSzPts val="1400"/>
              <a:buNone/>
              <a:defRPr>
                <a:solidFill>
                  <a:schemeClr val="dk1"/>
                </a:solidFill>
              </a:defRPr>
            </a:lvl2pPr>
            <a:lvl3pPr lvl="2">
              <a:lnSpc>
                <a:spcPct val="100000"/>
              </a:lnSpc>
              <a:spcBef>
                <a:spcPts val="0"/>
              </a:spcBef>
              <a:spcAft>
                <a:spcPts val="0"/>
              </a:spcAft>
              <a:buClr>
                <a:schemeClr val="dk1"/>
              </a:buClr>
              <a:buSzPts val="1400"/>
              <a:buNone/>
              <a:defRPr>
                <a:solidFill>
                  <a:schemeClr val="dk1"/>
                </a:solidFill>
              </a:defRPr>
            </a:lvl3pPr>
            <a:lvl4pPr lvl="3">
              <a:lnSpc>
                <a:spcPct val="100000"/>
              </a:lnSpc>
              <a:spcBef>
                <a:spcPts val="0"/>
              </a:spcBef>
              <a:spcAft>
                <a:spcPts val="0"/>
              </a:spcAft>
              <a:buClr>
                <a:schemeClr val="dk1"/>
              </a:buClr>
              <a:buSzPts val="1400"/>
              <a:buNone/>
              <a:defRPr>
                <a:solidFill>
                  <a:schemeClr val="dk1"/>
                </a:solidFill>
              </a:defRPr>
            </a:lvl4pPr>
            <a:lvl5pPr lvl="4">
              <a:lnSpc>
                <a:spcPct val="100000"/>
              </a:lnSpc>
              <a:spcBef>
                <a:spcPts val="0"/>
              </a:spcBef>
              <a:spcAft>
                <a:spcPts val="0"/>
              </a:spcAft>
              <a:buClr>
                <a:schemeClr val="dk1"/>
              </a:buClr>
              <a:buSzPts val="1400"/>
              <a:buNone/>
              <a:defRPr>
                <a:solidFill>
                  <a:schemeClr val="dk1"/>
                </a:solidFill>
              </a:defRPr>
            </a:lvl5pPr>
            <a:lvl6pPr lvl="5">
              <a:lnSpc>
                <a:spcPct val="100000"/>
              </a:lnSpc>
              <a:spcBef>
                <a:spcPts val="0"/>
              </a:spcBef>
              <a:spcAft>
                <a:spcPts val="0"/>
              </a:spcAft>
              <a:buClr>
                <a:schemeClr val="dk1"/>
              </a:buClr>
              <a:buSzPts val="1400"/>
              <a:buNone/>
              <a:defRPr>
                <a:solidFill>
                  <a:schemeClr val="dk1"/>
                </a:solidFill>
              </a:defRPr>
            </a:lvl6pPr>
            <a:lvl7pPr lvl="6">
              <a:lnSpc>
                <a:spcPct val="100000"/>
              </a:lnSpc>
              <a:spcBef>
                <a:spcPts val="0"/>
              </a:spcBef>
              <a:spcAft>
                <a:spcPts val="0"/>
              </a:spcAft>
              <a:buClr>
                <a:schemeClr val="dk1"/>
              </a:buClr>
              <a:buSzPts val="1400"/>
              <a:buNone/>
              <a:defRPr>
                <a:solidFill>
                  <a:schemeClr val="dk1"/>
                </a:solidFill>
              </a:defRPr>
            </a:lvl7pPr>
            <a:lvl8pPr lvl="7">
              <a:lnSpc>
                <a:spcPct val="100000"/>
              </a:lnSpc>
              <a:spcBef>
                <a:spcPts val="0"/>
              </a:spcBef>
              <a:spcAft>
                <a:spcPts val="0"/>
              </a:spcAft>
              <a:buClr>
                <a:schemeClr val="dk1"/>
              </a:buClr>
              <a:buSzPts val="1400"/>
              <a:buNone/>
              <a:defRPr>
                <a:solidFill>
                  <a:schemeClr val="dk1"/>
                </a:solidFill>
              </a:defRPr>
            </a:lvl8pPr>
            <a:lvl9pPr lvl="8">
              <a:lnSpc>
                <a:spcPct val="100000"/>
              </a:lnSpc>
              <a:spcBef>
                <a:spcPts val="0"/>
              </a:spcBef>
              <a:spcAft>
                <a:spcPts val="0"/>
              </a:spcAft>
              <a:buClr>
                <a:schemeClr val="dk1"/>
              </a:buClr>
              <a:buSzPts val="1400"/>
              <a:buNone/>
              <a:defRPr>
                <a:solidFill>
                  <a:schemeClr val="dk1"/>
                </a:solidFill>
              </a:defRPr>
            </a:lvl9pPr>
          </a:lstStyle>
          <a:p/>
        </p:txBody>
      </p:sp>
      <p:sp>
        <p:nvSpPr>
          <p:cNvPr id="289" name="Google Shape;289;p13"/>
          <p:cNvSpPr txBox="1"/>
          <p:nvPr/>
        </p:nvSpPr>
        <p:spPr>
          <a:xfrm>
            <a:off x="5712000" y="3474850"/>
            <a:ext cx="732900" cy="366600"/>
          </a:xfrm>
          <a:prstGeom prst="rect">
            <a:avLst/>
          </a:prstGeom>
          <a:noFill/>
          <a:ln>
            <a:noFill/>
          </a:ln>
        </p:spPr>
        <p:txBody>
          <a:bodyPr anchorCtr="0" anchor="t" bIns="91425" lIns="0" spcFirstLastPara="1" rIns="91425" wrap="square" tIns="91425">
            <a:noAutofit/>
          </a:bodyPr>
          <a:lstStyle/>
          <a:p>
            <a:pPr indent="0" lvl="0" marL="0" rtl="0" algn="l">
              <a:lnSpc>
                <a:spcPct val="60000"/>
              </a:lnSpc>
              <a:spcBef>
                <a:spcPts val="0"/>
              </a:spcBef>
              <a:spcAft>
                <a:spcPts val="0"/>
              </a:spcAft>
              <a:buSzPts val="7200"/>
              <a:buNone/>
            </a:pPr>
            <a:r>
              <a:rPr lang="en" sz="7200">
                <a:solidFill>
                  <a:schemeClr val="lt1"/>
                </a:solidFill>
                <a:latin typeface="Manrope ExtraBold"/>
                <a:ea typeface="Manrope ExtraBold"/>
                <a:cs typeface="Manrope ExtraBold"/>
                <a:sym typeface="Manrope ExtraBold"/>
              </a:rPr>
              <a:t>“</a:t>
            </a:r>
            <a:endParaRPr i="1" sz="7200">
              <a:solidFill>
                <a:schemeClr val="lt1"/>
              </a:solidFill>
              <a:latin typeface="Manrope ExtraBold"/>
              <a:ea typeface="Manrope ExtraBold"/>
              <a:cs typeface="Manrope ExtraBold"/>
              <a:sym typeface="Manrope ExtraBold"/>
            </a:endParaRPr>
          </a:p>
        </p:txBody>
      </p:sp>
      <p:sp>
        <p:nvSpPr>
          <p:cNvPr id="290" name="Google Shape;290;p13"/>
          <p:cNvSpPr txBox="1"/>
          <p:nvPr>
            <p:ph idx="1" type="body"/>
          </p:nvPr>
        </p:nvSpPr>
        <p:spPr>
          <a:xfrm>
            <a:off x="508875" y="1539275"/>
            <a:ext cx="3488400" cy="1182300"/>
          </a:xfrm>
          <a:prstGeom prst="rect">
            <a:avLst/>
          </a:prstGeom>
        </p:spPr>
        <p:txBody>
          <a:bodyPr anchorCtr="0" anchor="t" bIns="91425" lIns="91425" spcFirstLastPara="1" rIns="91425" wrap="square" tIns="91425">
            <a:noAutofit/>
          </a:bodyPr>
          <a:lstStyle>
            <a:lvl1pPr indent="-228600" lvl="0" marL="457200">
              <a:lnSpc>
                <a:spcPct val="100000"/>
              </a:lnSpc>
              <a:spcBef>
                <a:spcPts val="0"/>
              </a:spcBef>
              <a:spcAft>
                <a:spcPts val="0"/>
              </a:spcAft>
              <a:buClr>
                <a:schemeClr val="dk1"/>
              </a:buClr>
              <a:buSzPts val="1200"/>
              <a:buNone/>
              <a:defRPr>
                <a:solidFill>
                  <a:schemeClr val="dk1"/>
                </a:solidFill>
              </a:defRPr>
            </a:lvl1pPr>
            <a:lvl2pPr indent="-228600" lvl="1" marL="914400">
              <a:lnSpc>
                <a:spcPct val="100000"/>
              </a:lnSpc>
              <a:spcBef>
                <a:spcPts val="0"/>
              </a:spcBef>
              <a:spcAft>
                <a:spcPts val="0"/>
              </a:spcAft>
              <a:buClr>
                <a:schemeClr val="dk1"/>
              </a:buClr>
              <a:buSzPts val="1200"/>
              <a:buNone/>
              <a:defRPr>
                <a:solidFill>
                  <a:schemeClr val="dk1"/>
                </a:solidFill>
              </a:defRPr>
            </a:lvl2pPr>
            <a:lvl3pPr indent="-228600" lvl="2" marL="1371600">
              <a:lnSpc>
                <a:spcPct val="100000"/>
              </a:lnSpc>
              <a:spcBef>
                <a:spcPts val="0"/>
              </a:spcBef>
              <a:spcAft>
                <a:spcPts val="0"/>
              </a:spcAft>
              <a:buClr>
                <a:schemeClr val="dk1"/>
              </a:buClr>
              <a:buSzPts val="1200"/>
              <a:buNone/>
              <a:defRPr>
                <a:solidFill>
                  <a:schemeClr val="dk1"/>
                </a:solidFill>
              </a:defRPr>
            </a:lvl3pPr>
            <a:lvl4pPr indent="-228600" lvl="3" marL="1828800">
              <a:lnSpc>
                <a:spcPct val="100000"/>
              </a:lnSpc>
              <a:spcBef>
                <a:spcPts val="0"/>
              </a:spcBef>
              <a:spcAft>
                <a:spcPts val="0"/>
              </a:spcAft>
              <a:buClr>
                <a:schemeClr val="dk1"/>
              </a:buClr>
              <a:buSzPts val="1200"/>
              <a:buNone/>
              <a:defRPr>
                <a:solidFill>
                  <a:schemeClr val="dk1"/>
                </a:solidFill>
              </a:defRPr>
            </a:lvl4pPr>
            <a:lvl5pPr indent="-228600" lvl="4" marL="2286000">
              <a:lnSpc>
                <a:spcPct val="100000"/>
              </a:lnSpc>
              <a:spcBef>
                <a:spcPts val="0"/>
              </a:spcBef>
              <a:spcAft>
                <a:spcPts val="0"/>
              </a:spcAft>
              <a:buClr>
                <a:schemeClr val="dk1"/>
              </a:buClr>
              <a:buSzPts val="1200"/>
              <a:buNone/>
              <a:defRPr>
                <a:solidFill>
                  <a:schemeClr val="dk1"/>
                </a:solidFill>
              </a:defRPr>
            </a:lvl5pPr>
            <a:lvl6pPr indent="-228600" lvl="5" marL="2743200">
              <a:lnSpc>
                <a:spcPct val="100000"/>
              </a:lnSpc>
              <a:spcBef>
                <a:spcPts val="0"/>
              </a:spcBef>
              <a:spcAft>
                <a:spcPts val="0"/>
              </a:spcAft>
              <a:buClr>
                <a:schemeClr val="dk1"/>
              </a:buClr>
              <a:buSzPts val="1200"/>
              <a:buNone/>
              <a:defRPr>
                <a:solidFill>
                  <a:schemeClr val="dk1"/>
                </a:solidFill>
              </a:defRPr>
            </a:lvl6pPr>
            <a:lvl7pPr indent="-228600" lvl="6" marL="3200400">
              <a:lnSpc>
                <a:spcPct val="100000"/>
              </a:lnSpc>
              <a:spcBef>
                <a:spcPts val="0"/>
              </a:spcBef>
              <a:spcAft>
                <a:spcPts val="0"/>
              </a:spcAft>
              <a:buClr>
                <a:schemeClr val="dk1"/>
              </a:buClr>
              <a:buSzPts val="1200"/>
              <a:buNone/>
              <a:defRPr>
                <a:solidFill>
                  <a:schemeClr val="dk1"/>
                </a:solidFill>
              </a:defRPr>
            </a:lvl7pPr>
            <a:lvl8pPr indent="-228600" lvl="7" marL="3657600">
              <a:lnSpc>
                <a:spcPct val="100000"/>
              </a:lnSpc>
              <a:spcBef>
                <a:spcPts val="0"/>
              </a:spcBef>
              <a:spcAft>
                <a:spcPts val="0"/>
              </a:spcAft>
              <a:buClr>
                <a:schemeClr val="dk1"/>
              </a:buClr>
              <a:buSzPts val="1200"/>
              <a:buNone/>
              <a:defRPr>
                <a:solidFill>
                  <a:schemeClr val="dk1"/>
                </a:solidFill>
              </a:defRPr>
            </a:lvl8pPr>
            <a:lvl9pPr indent="-228600" lvl="8" marL="4114800">
              <a:lnSpc>
                <a:spcPct val="100000"/>
              </a:lnSpc>
              <a:spcBef>
                <a:spcPts val="0"/>
              </a:spcBef>
              <a:spcAft>
                <a:spcPts val="0"/>
              </a:spcAft>
              <a:buClr>
                <a:schemeClr val="dk1"/>
              </a:buClr>
              <a:buSzPts val="1200"/>
              <a:buNone/>
              <a:defRPr>
                <a:solidFill>
                  <a:schemeClr val="dk1"/>
                </a:solidFill>
              </a:defRPr>
            </a:lvl9pPr>
          </a:lstStyle>
          <a:p/>
        </p:txBody>
      </p:sp>
      <p:sp>
        <p:nvSpPr>
          <p:cNvPr id="291" name="Google Shape;291;p13"/>
          <p:cNvSpPr txBox="1"/>
          <p:nvPr>
            <p:ph idx="2" type="title"/>
          </p:nvPr>
        </p:nvSpPr>
        <p:spPr>
          <a:xfrm rot="-173518">
            <a:off x="5146753" y="4343806"/>
            <a:ext cx="1974114" cy="245408"/>
          </a:xfrm>
          <a:prstGeom prst="rect">
            <a:avLst/>
          </a:prstGeom>
          <a:solidFill>
            <a:schemeClr val="dk1"/>
          </a:solidFill>
        </p:spPr>
        <p:txBody>
          <a:bodyPr anchorCtr="0" anchor="ctr" bIns="91425" lIns="91425" spcFirstLastPara="1" rIns="91425" wrap="square" tIns="91425">
            <a:spAutoFit/>
          </a:bodyPr>
          <a:lstStyle>
            <a:lvl1pPr lvl="0" algn="ctr">
              <a:lnSpc>
                <a:spcPct val="100000"/>
              </a:lnSpc>
              <a:spcBef>
                <a:spcPts val="0"/>
              </a:spcBef>
              <a:spcAft>
                <a:spcPts val="0"/>
              </a:spcAft>
              <a:buClr>
                <a:schemeClr val="lt1"/>
              </a:buClr>
              <a:buSzPts val="1000"/>
              <a:buFont typeface="Manrope"/>
              <a:buNone/>
              <a:defRPr b="0" sz="1000">
                <a:latin typeface="Manrope"/>
                <a:ea typeface="Manrope"/>
                <a:cs typeface="Manrope"/>
                <a:sym typeface="Manrope"/>
              </a:defRPr>
            </a:lvl1pPr>
            <a:lvl2pPr lvl="1">
              <a:spcBef>
                <a:spcPts val="0"/>
              </a:spcBef>
              <a:spcAft>
                <a:spcPts val="0"/>
              </a:spcAft>
              <a:buClr>
                <a:schemeClr val="lt1"/>
              </a:buClr>
              <a:buSzPts val="1400"/>
              <a:buFont typeface="Manrope"/>
              <a:buNone/>
              <a:defRPr>
                <a:latin typeface="Manrope"/>
                <a:ea typeface="Manrope"/>
                <a:cs typeface="Manrope"/>
                <a:sym typeface="Manrope"/>
              </a:defRPr>
            </a:lvl2pPr>
            <a:lvl3pPr lvl="2">
              <a:spcBef>
                <a:spcPts val="0"/>
              </a:spcBef>
              <a:spcAft>
                <a:spcPts val="0"/>
              </a:spcAft>
              <a:buClr>
                <a:schemeClr val="lt1"/>
              </a:buClr>
              <a:buSzPts val="1400"/>
              <a:buFont typeface="Manrope"/>
              <a:buNone/>
              <a:defRPr>
                <a:latin typeface="Manrope"/>
                <a:ea typeface="Manrope"/>
                <a:cs typeface="Manrope"/>
                <a:sym typeface="Manrope"/>
              </a:defRPr>
            </a:lvl3pPr>
            <a:lvl4pPr lvl="3">
              <a:spcBef>
                <a:spcPts val="0"/>
              </a:spcBef>
              <a:spcAft>
                <a:spcPts val="0"/>
              </a:spcAft>
              <a:buClr>
                <a:schemeClr val="lt1"/>
              </a:buClr>
              <a:buSzPts val="1400"/>
              <a:buFont typeface="Manrope"/>
              <a:buNone/>
              <a:defRPr>
                <a:latin typeface="Manrope"/>
                <a:ea typeface="Manrope"/>
                <a:cs typeface="Manrope"/>
                <a:sym typeface="Manrope"/>
              </a:defRPr>
            </a:lvl4pPr>
            <a:lvl5pPr lvl="4">
              <a:spcBef>
                <a:spcPts val="0"/>
              </a:spcBef>
              <a:spcAft>
                <a:spcPts val="0"/>
              </a:spcAft>
              <a:buClr>
                <a:schemeClr val="lt1"/>
              </a:buClr>
              <a:buSzPts val="1400"/>
              <a:buFont typeface="Manrope"/>
              <a:buNone/>
              <a:defRPr>
                <a:latin typeface="Manrope"/>
                <a:ea typeface="Manrope"/>
                <a:cs typeface="Manrope"/>
                <a:sym typeface="Manrope"/>
              </a:defRPr>
            </a:lvl5pPr>
            <a:lvl6pPr lvl="5">
              <a:spcBef>
                <a:spcPts val="0"/>
              </a:spcBef>
              <a:spcAft>
                <a:spcPts val="0"/>
              </a:spcAft>
              <a:buClr>
                <a:schemeClr val="lt1"/>
              </a:buClr>
              <a:buSzPts val="1400"/>
              <a:buFont typeface="Manrope"/>
              <a:buNone/>
              <a:defRPr>
                <a:latin typeface="Manrope"/>
                <a:ea typeface="Manrope"/>
                <a:cs typeface="Manrope"/>
                <a:sym typeface="Manrope"/>
              </a:defRPr>
            </a:lvl6pPr>
            <a:lvl7pPr lvl="6">
              <a:spcBef>
                <a:spcPts val="0"/>
              </a:spcBef>
              <a:spcAft>
                <a:spcPts val="0"/>
              </a:spcAft>
              <a:buClr>
                <a:schemeClr val="lt1"/>
              </a:buClr>
              <a:buSzPts val="1400"/>
              <a:buFont typeface="Manrope"/>
              <a:buNone/>
              <a:defRPr>
                <a:latin typeface="Manrope"/>
                <a:ea typeface="Manrope"/>
                <a:cs typeface="Manrope"/>
                <a:sym typeface="Manrope"/>
              </a:defRPr>
            </a:lvl7pPr>
            <a:lvl8pPr lvl="7">
              <a:spcBef>
                <a:spcPts val="0"/>
              </a:spcBef>
              <a:spcAft>
                <a:spcPts val="0"/>
              </a:spcAft>
              <a:buClr>
                <a:schemeClr val="lt1"/>
              </a:buClr>
              <a:buSzPts val="1400"/>
              <a:buFont typeface="Manrope"/>
              <a:buNone/>
              <a:defRPr>
                <a:latin typeface="Manrope"/>
                <a:ea typeface="Manrope"/>
                <a:cs typeface="Manrope"/>
                <a:sym typeface="Manrope"/>
              </a:defRPr>
            </a:lvl8pPr>
            <a:lvl9pPr lvl="8">
              <a:spcBef>
                <a:spcPts val="0"/>
              </a:spcBef>
              <a:spcAft>
                <a:spcPts val="0"/>
              </a:spcAft>
              <a:buClr>
                <a:schemeClr val="lt1"/>
              </a:buClr>
              <a:buSzPts val="1400"/>
              <a:buFont typeface="Manrope"/>
              <a:buNone/>
              <a:defRPr>
                <a:latin typeface="Manrope"/>
                <a:ea typeface="Manrope"/>
                <a:cs typeface="Manrope"/>
                <a:sym typeface="Manrope"/>
              </a:defRPr>
            </a:lvl9pPr>
          </a:lstStyle>
          <a:p/>
        </p:txBody>
      </p:sp>
      <p:sp>
        <p:nvSpPr>
          <p:cNvPr id="292" name="Google Shape;292;p13"/>
          <p:cNvSpPr/>
          <p:nvPr/>
        </p:nvSpPr>
        <p:spPr>
          <a:xfrm>
            <a:off x="835200" y="149400"/>
            <a:ext cx="158400" cy="1584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293" name="Google Shape;293;p13"/>
          <p:cNvSpPr/>
          <p:nvPr/>
        </p:nvSpPr>
        <p:spPr>
          <a:xfrm>
            <a:off x="3273600" y="149400"/>
            <a:ext cx="158400" cy="1584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294" name="Google Shape;294;p13"/>
          <p:cNvSpPr/>
          <p:nvPr/>
        </p:nvSpPr>
        <p:spPr>
          <a:xfrm>
            <a:off x="5712000" y="149400"/>
            <a:ext cx="158400" cy="1584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295" name="Google Shape;295;p13"/>
          <p:cNvSpPr/>
          <p:nvPr/>
        </p:nvSpPr>
        <p:spPr>
          <a:xfrm>
            <a:off x="8150400" y="149400"/>
            <a:ext cx="158400" cy="1584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cxnSp>
        <p:nvCxnSpPr>
          <p:cNvPr id="296" name="Google Shape;296;p13"/>
          <p:cNvCxnSpPr/>
          <p:nvPr/>
        </p:nvCxnSpPr>
        <p:spPr>
          <a:xfrm>
            <a:off x="0" y="457191"/>
            <a:ext cx="9140400" cy="0"/>
          </a:xfrm>
          <a:prstGeom prst="straightConnector1">
            <a:avLst/>
          </a:prstGeom>
          <a:noFill/>
          <a:ln cap="flat" cmpd="sng" w="9525">
            <a:solidFill>
              <a:schemeClr val="accent4"/>
            </a:solidFill>
            <a:prstDash val="solid"/>
            <a:round/>
            <a:headEnd len="sm" w="sm" type="none"/>
            <a:tailEnd len="sm" w="sm" type="none"/>
          </a:ln>
        </p:spPr>
      </p:cxnSp>
      <p:cxnSp>
        <p:nvCxnSpPr>
          <p:cNvPr id="297" name="Google Shape;297;p13"/>
          <p:cNvCxnSpPr/>
          <p:nvPr/>
        </p:nvCxnSpPr>
        <p:spPr>
          <a:xfrm>
            <a:off x="0" y="524791"/>
            <a:ext cx="9140400" cy="0"/>
          </a:xfrm>
          <a:prstGeom prst="straightConnector1">
            <a:avLst/>
          </a:prstGeom>
          <a:noFill/>
          <a:ln cap="flat" cmpd="sng" w="9525">
            <a:solidFill>
              <a:schemeClr val="accent4"/>
            </a:solidFill>
            <a:prstDash val="solid"/>
            <a:round/>
            <a:headEnd len="sm" w="sm" type="none"/>
            <a:tailEnd len="sm" w="sm" type="none"/>
          </a:ln>
        </p:spPr>
      </p:cxnSp>
      <p:sp>
        <p:nvSpPr>
          <p:cNvPr id="298" name="Google Shape;298;p13"/>
          <p:cNvSpPr txBox="1"/>
          <p:nvPr>
            <p:ph idx="3" type="title"/>
          </p:nvPr>
        </p:nvSpPr>
        <p:spPr>
          <a:xfrm rot="-130161">
            <a:off x="5805931" y="3651002"/>
            <a:ext cx="2662908" cy="733131"/>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000"/>
              <a:buNone/>
              <a:defRPr sz="1000">
                <a:solidFill>
                  <a:schemeClr val="dk1"/>
                </a:solidFill>
                <a:latin typeface="Manrope"/>
                <a:ea typeface="Manrope"/>
                <a:cs typeface="Manrope"/>
                <a:sym typeface="Manrope"/>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p:txBody>
      </p:sp>
    </p:spTree>
  </p:cSld>
  <p:clrMapOvr>
    <a:masterClrMapping/>
  </p:clrMapOvr>
  <p:extLst>
    <p:ext uri="{DCECCB84-F9BA-43D5-87BE-67443E8EF086}">
      <p15:sldGuideLst>
        <p15:guide id="1" pos="325">
          <p15:clr>
            <a:srgbClr val="E46962"/>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1">
  <p:cSld name="BLANK_1_1_1_1_1_1_1_1_2">
    <p:spTree>
      <p:nvGrpSpPr>
        <p:cNvPr id="299" name="Shape 299"/>
        <p:cNvGrpSpPr/>
        <p:nvPr/>
      </p:nvGrpSpPr>
      <p:grpSpPr>
        <a:xfrm>
          <a:off x="0" y="0"/>
          <a:ext cx="0" cy="0"/>
          <a:chOff x="0" y="0"/>
          <a:chExt cx="0" cy="0"/>
        </a:xfrm>
      </p:grpSpPr>
      <p:grpSp>
        <p:nvGrpSpPr>
          <p:cNvPr id="300" name="Google Shape;300;p14"/>
          <p:cNvGrpSpPr/>
          <p:nvPr/>
        </p:nvGrpSpPr>
        <p:grpSpPr>
          <a:xfrm>
            <a:off x="0" y="-6300"/>
            <a:ext cx="9143705" cy="5150040"/>
            <a:chOff x="11751" y="-6300"/>
            <a:chExt cx="9190577" cy="5150040"/>
          </a:xfrm>
        </p:grpSpPr>
        <p:grpSp>
          <p:nvGrpSpPr>
            <p:cNvPr id="301" name="Google Shape;301;p14"/>
            <p:cNvGrpSpPr/>
            <p:nvPr/>
          </p:nvGrpSpPr>
          <p:grpSpPr>
            <a:xfrm>
              <a:off x="11751" y="-6300"/>
              <a:ext cx="4777902" cy="2703033"/>
              <a:chOff x="11750" y="-6290"/>
              <a:chExt cx="9125100" cy="5162400"/>
            </a:xfrm>
          </p:grpSpPr>
          <p:cxnSp>
            <p:nvCxnSpPr>
              <p:cNvPr id="302" name="Google Shape;302;p14"/>
              <p:cNvCxnSpPr/>
              <p:nvPr/>
            </p:nvCxnSpPr>
            <p:spPr>
              <a:xfrm>
                <a:off x="70556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303" name="Google Shape;303;p14"/>
              <p:cNvCxnSpPr/>
              <p:nvPr/>
            </p:nvCxnSpPr>
            <p:spPr>
              <a:xfrm>
                <a:off x="139936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304" name="Google Shape;304;p14"/>
              <p:cNvCxnSpPr/>
              <p:nvPr/>
            </p:nvCxnSpPr>
            <p:spPr>
              <a:xfrm>
                <a:off x="210491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305" name="Google Shape;305;p14"/>
              <p:cNvCxnSpPr/>
              <p:nvPr/>
            </p:nvCxnSpPr>
            <p:spPr>
              <a:xfrm>
                <a:off x="28134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306" name="Google Shape;306;p14"/>
              <p:cNvCxnSpPr/>
              <p:nvPr/>
            </p:nvCxnSpPr>
            <p:spPr>
              <a:xfrm>
                <a:off x="35072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307" name="Google Shape;307;p14"/>
              <p:cNvCxnSpPr/>
              <p:nvPr/>
            </p:nvCxnSpPr>
            <p:spPr>
              <a:xfrm>
                <a:off x="421284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308" name="Google Shape;308;p14"/>
              <p:cNvCxnSpPr/>
              <p:nvPr/>
            </p:nvCxnSpPr>
            <p:spPr>
              <a:xfrm>
                <a:off x="492141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309" name="Google Shape;309;p14"/>
              <p:cNvCxnSpPr/>
              <p:nvPr/>
            </p:nvCxnSpPr>
            <p:spPr>
              <a:xfrm>
                <a:off x="561521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310" name="Google Shape;310;p14"/>
              <p:cNvCxnSpPr/>
              <p:nvPr/>
            </p:nvCxnSpPr>
            <p:spPr>
              <a:xfrm>
                <a:off x="632076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311" name="Google Shape;311;p14"/>
              <p:cNvCxnSpPr/>
              <p:nvPr/>
            </p:nvCxnSpPr>
            <p:spPr>
              <a:xfrm>
                <a:off x="70394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312" name="Google Shape;312;p14"/>
              <p:cNvCxnSpPr/>
              <p:nvPr/>
            </p:nvCxnSpPr>
            <p:spPr>
              <a:xfrm>
                <a:off x="77332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313" name="Google Shape;313;p14"/>
              <p:cNvCxnSpPr/>
              <p:nvPr/>
            </p:nvCxnSpPr>
            <p:spPr>
              <a:xfrm>
                <a:off x="843884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314" name="Google Shape;314;p14"/>
              <p:cNvCxnSpPr/>
              <p:nvPr/>
            </p:nvCxnSpPr>
            <p:spPr>
              <a:xfrm>
                <a:off x="11750" y="482125"/>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315" name="Google Shape;315;p14"/>
              <p:cNvCxnSpPr/>
              <p:nvPr/>
            </p:nvCxnSpPr>
            <p:spPr>
              <a:xfrm>
                <a:off x="11750" y="9352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316" name="Google Shape;316;p14"/>
              <p:cNvCxnSpPr/>
              <p:nvPr/>
            </p:nvCxnSpPr>
            <p:spPr>
              <a:xfrm>
                <a:off x="11750" y="14028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317" name="Google Shape;317;p14"/>
              <p:cNvCxnSpPr/>
              <p:nvPr/>
            </p:nvCxnSpPr>
            <p:spPr>
              <a:xfrm>
                <a:off x="11750" y="18704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318" name="Google Shape;318;p14"/>
              <p:cNvCxnSpPr/>
              <p:nvPr/>
            </p:nvCxnSpPr>
            <p:spPr>
              <a:xfrm>
                <a:off x="11750" y="23380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319" name="Google Shape;319;p14"/>
              <p:cNvCxnSpPr/>
              <p:nvPr/>
            </p:nvCxnSpPr>
            <p:spPr>
              <a:xfrm>
                <a:off x="11750" y="28056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320" name="Google Shape;320;p14"/>
              <p:cNvCxnSpPr/>
              <p:nvPr/>
            </p:nvCxnSpPr>
            <p:spPr>
              <a:xfrm>
                <a:off x="11750" y="32732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321" name="Google Shape;321;p14"/>
              <p:cNvCxnSpPr/>
              <p:nvPr/>
            </p:nvCxnSpPr>
            <p:spPr>
              <a:xfrm>
                <a:off x="11750" y="374795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322" name="Google Shape;322;p14"/>
              <p:cNvCxnSpPr/>
              <p:nvPr/>
            </p:nvCxnSpPr>
            <p:spPr>
              <a:xfrm>
                <a:off x="11750" y="42084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323" name="Google Shape;323;p14"/>
              <p:cNvCxnSpPr/>
              <p:nvPr/>
            </p:nvCxnSpPr>
            <p:spPr>
              <a:xfrm>
                <a:off x="11750" y="4668850"/>
                <a:ext cx="9125100" cy="0"/>
              </a:xfrm>
              <a:prstGeom prst="straightConnector1">
                <a:avLst/>
              </a:prstGeom>
              <a:noFill/>
              <a:ln cap="flat" cmpd="sng" w="9525">
                <a:solidFill>
                  <a:schemeClr val="accent5"/>
                </a:solidFill>
                <a:prstDash val="solid"/>
                <a:round/>
                <a:headEnd len="sm" w="sm" type="none"/>
                <a:tailEnd len="sm" w="sm" type="none"/>
              </a:ln>
            </p:spPr>
          </p:cxnSp>
        </p:grpSp>
        <p:grpSp>
          <p:nvGrpSpPr>
            <p:cNvPr id="324" name="Google Shape;324;p14"/>
            <p:cNvGrpSpPr/>
            <p:nvPr/>
          </p:nvGrpSpPr>
          <p:grpSpPr>
            <a:xfrm>
              <a:off x="11751" y="2440707"/>
              <a:ext cx="4777902" cy="2703033"/>
              <a:chOff x="11750" y="-6290"/>
              <a:chExt cx="9125100" cy="5162400"/>
            </a:xfrm>
          </p:grpSpPr>
          <p:cxnSp>
            <p:nvCxnSpPr>
              <p:cNvPr id="325" name="Google Shape;325;p14"/>
              <p:cNvCxnSpPr/>
              <p:nvPr/>
            </p:nvCxnSpPr>
            <p:spPr>
              <a:xfrm>
                <a:off x="70556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326" name="Google Shape;326;p14"/>
              <p:cNvCxnSpPr/>
              <p:nvPr/>
            </p:nvCxnSpPr>
            <p:spPr>
              <a:xfrm>
                <a:off x="139936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327" name="Google Shape;327;p14"/>
              <p:cNvCxnSpPr/>
              <p:nvPr/>
            </p:nvCxnSpPr>
            <p:spPr>
              <a:xfrm>
                <a:off x="210491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328" name="Google Shape;328;p14"/>
              <p:cNvCxnSpPr/>
              <p:nvPr/>
            </p:nvCxnSpPr>
            <p:spPr>
              <a:xfrm>
                <a:off x="28134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329" name="Google Shape;329;p14"/>
              <p:cNvCxnSpPr/>
              <p:nvPr/>
            </p:nvCxnSpPr>
            <p:spPr>
              <a:xfrm>
                <a:off x="35072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330" name="Google Shape;330;p14"/>
              <p:cNvCxnSpPr/>
              <p:nvPr/>
            </p:nvCxnSpPr>
            <p:spPr>
              <a:xfrm>
                <a:off x="421284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331" name="Google Shape;331;p14"/>
              <p:cNvCxnSpPr/>
              <p:nvPr/>
            </p:nvCxnSpPr>
            <p:spPr>
              <a:xfrm>
                <a:off x="492141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332" name="Google Shape;332;p14"/>
              <p:cNvCxnSpPr/>
              <p:nvPr/>
            </p:nvCxnSpPr>
            <p:spPr>
              <a:xfrm>
                <a:off x="561521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333" name="Google Shape;333;p14"/>
              <p:cNvCxnSpPr/>
              <p:nvPr/>
            </p:nvCxnSpPr>
            <p:spPr>
              <a:xfrm>
                <a:off x="632076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334" name="Google Shape;334;p14"/>
              <p:cNvCxnSpPr/>
              <p:nvPr/>
            </p:nvCxnSpPr>
            <p:spPr>
              <a:xfrm>
                <a:off x="70394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335" name="Google Shape;335;p14"/>
              <p:cNvCxnSpPr/>
              <p:nvPr/>
            </p:nvCxnSpPr>
            <p:spPr>
              <a:xfrm>
                <a:off x="77332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336" name="Google Shape;336;p14"/>
              <p:cNvCxnSpPr/>
              <p:nvPr/>
            </p:nvCxnSpPr>
            <p:spPr>
              <a:xfrm>
                <a:off x="843884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337" name="Google Shape;337;p14"/>
              <p:cNvCxnSpPr/>
              <p:nvPr/>
            </p:nvCxnSpPr>
            <p:spPr>
              <a:xfrm>
                <a:off x="11750" y="482125"/>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338" name="Google Shape;338;p14"/>
              <p:cNvCxnSpPr/>
              <p:nvPr/>
            </p:nvCxnSpPr>
            <p:spPr>
              <a:xfrm>
                <a:off x="11750" y="9352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339" name="Google Shape;339;p14"/>
              <p:cNvCxnSpPr/>
              <p:nvPr/>
            </p:nvCxnSpPr>
            <p:spPr>
              <a:xfrm>
                <a:off x="11750" y="14028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340" name="Google Shape;340;p14"/>
              <p:cNvCxnSpPr/>
              <p:nvPr/>
            </p:nvCxnSpPr>
            <p:spPr>
              <a:xfrm>
                <a:off x="11750" y="18704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341" name="Google Shape;341;p14"/>
              <p:cNvCxnSpPr/>
              <p:nvPr/>
            </p:nvCxnSpPr>
            <p:spPr>
              <a:xfrm>
                <a:off x="11750" y="23380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342" name="Google Shape;342;p14"/>
              <p:cNvCxnSpPr/>
              <p:nvPr/>
            </p:nvCxnSpPr>
            <p:spPr>
              <a:xfrm>
                <a:off x="11750" y="28056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343" name="Google Shape;343;p14"/>
              <p:cNvCxnSpPr/>
              <p:nvPr/>
            </p:nvCxnSpPr>
            <p:spPr>
              <a:xfrm>
                <a:off x="11750" y="32732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344" name="Google Shape;344;p14"/>
              <p:cNvCxnSpPr/>
              <p:nvPr/>
            </p:nvCxnSpPr>
            <p:spPr>
              <a:xfrm>
                <a:off x="11750" y="374795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345" name="Google Shape;345;p14"/>
              <p:cNvCxnSpPr/>
              <p:nvPr/>
            </p:nvCxnSpPr>
            <p:spPr>
              <a:xfrm>
                <a:off x="11750" y="42084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346" name="Google Shape;346;p14"/>
              <p:cNvCxnSpPr/>
              <p:nvPr/>
            </p:nvCxnSpPr>
            <p:spPr>
              <a:xfrm>
                <a:off x="11750" y="4668850"/>
                <a:ext cx="9125100" cy="0"/>
              </a:xfrm>
              <a:prstGeom prst="straightConnector1">
                <a:avLst/>
              </a:prstGeom>
              <a:noFill/>
              <a:ln cap="flat" cmpd="sng" w="9525">
                <a:solidFill>
                  <a:schemeClr val="accent5"/>
                </a:solidFill>
                <a:prstDash val="solid"/>
                <a:round/>
                <a:headEnd len="sm" w="sm" type="none"/>
                <a:tailEnd len="sm" w="sm" type="none"/>
              </a:ln>
            </p:spPr>
          </p:cxnSp>
        </p:grpSp>
        <p:grpSp>
          <p:nvGrpSpPr>
            <p:cNvPr id="347" name="Google Shape;347;p14"/>
            <p:cNvGrpSpPr/>
            <p:nvPr/>
          </p:nvGrpSpPr>
          <p:grpSpPr>
            <a:xfrm>
              <a:off x="4424426" y="-6300"/>
              <a:ext cx="4777902" cy="2703033"/>
              <a:chOff x="11750" y="-6290"/>
              <a:chExt cx="9125100" cy="5162400"/>
            </a:xfrm>
          </p:grpSpPr>
          <p:cxnSp>
            <p:nvCxnSpPr>
              <p:cNvPr id="348" name="Google Shape;348;p14"/>
              <p:cNvCxnSpPr/>
              <p:nvPr/>
            </p:nvCxnSpPr>
            <p:spPr>
              <a:xfrm>
                <a:off x="70556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349" name="Google Shape;349;p14"/>
              <p:cNvCxnSpPr/>
              <p:nvPr/>
            </p:nvCxnSpPr>
            <p:spPr>
              <a:xfrm>
                <a:off x="139936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350" name="Google Shape;350;p14"/>
              <p:cNvCxnSpPr/>
              <p:nvPr/>
            </p:nvCxnSpPr>
            <p:spPr>
              <a:xfrm>
                <a:off x="210491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351" name="Google Shape;351;p14"/>
              <p:cNvCxnSpPr/>
              <p:nvPr/>
            </p:nvCxnSpPr>
            <p:spPr>
              <a:xfrm>
                <a:off x="28134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352" name="Google Shape;352;p14"/>
              <p:cNvCxnSpPr/>
              <p:nvPr/>
            </p:nvCxnSpPr>
            <p:spPr>
              <a:xfrm>
                <a:off x="35072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353" name="Google Shape;353;p14"/>
              <p:cNvCxnSpPr/>
              <p:nvPr/>
            </p:nvCxnSpPr>
            <p:spPr>
              <a:xfrm>
                <a:off x="421284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354" name="Google Shape;354;p14"/>
              <p:cNvCxnSpPr/>
              <p:nvPr/>
            </p:nvCxnSpPr>
            <p:spPr>
              <a:xfrm>
                <a:off x="492141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355" name="Google Shape;355;p14"/>
              <p:cNvCxnSpPr/>
              <p:nvPr/>
            </p:nvCxnSpPr>
            <p:spPr>
              <a:xfrm>
                <a:off x="561521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356" name="Google Shape;356;p14"/>
              <p:cNvCxnSpPr/>
              <p:nvPr/>
            </p:nvCxnSpPr>
            <p:spPr>
              <a:xfrm>
                <a:off x="632076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357" name="Google Shape;357;p14"/>
              <p:cNvCxnSpPr/>
              <p:nvPr/>
            </p:nvCxnSpPr>
            <p:spPr>
              <a:xfrm>
                <a:off x="70394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358" name="Google Shape;358;p14"/>
              <p:cNvCxnSpPr/>
              <p:nvPr/>
            </p:nvCxnSpPr>
            <p:spPr>
              <a:xfrm>
                <a:off x="77332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359" name="Google Shape;359;p14"/>
              <p:cNvCxnSpPr/>
              <p:nvPr/>
            </p:nvCxnSpPr>
            <p:spPr>
              <a:xfrm>
                <a:off x="843884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360" name="Google Shape;360;p14"/>
              <p:cNvCxnSpPr/>
              <p:nvPr/>
            </p:nvCxnSpPr>
            <p:spPr>
              <a:xfrm>
                <a:off x="11750" y="482125"/>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361" name="Google Shape;361;p14"/>
              <p:cNvCxnSpPr/>
              <p:nvPr/>
            </p:nvCxnSpPr>
            <p:spPr>
              <a:xfrm>
                <a:off x="11750" y="9352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362" name="Google Shape;362;p14"/>
              <p:cNvCxnSpPr/>
              <p:nvPr/>
            </p:nvCxnSpPr>
            <p:spPr>
              <a:xfrm>
                <a:off x="11750" y="14028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363" name="Google Shape;363;p14"/>
              <p:cNvCxnSpPr/>
              <p:nvPr/>
            </p:nvCxnSpPr>
            <p:spPr>
              <a:xfrm>
                <a:off x="11750" y="18704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364" name="Google Shape;364;p14"/>
              <p:cNvCxnSpPr/>
              <p:nvPr/>
            </p:nvCxnSpPr>
            <p:spPr>
              <a:xfrm>
                <a:off x="11750" y="23380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365" name="Google Shape;365;p14"/>
              <p:cNvCxnSpPr/>
              <p:nvPr/>
            </p:nvCxnSpPr>
            <p:spPr>
              <a:xfrm>
                <a:off x="11750" y="28056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366" name="Google Shape;366;p14"/>
              <p:cNvCxnSpPr/>
              <p:nvPr/>
            </p:nvCxnSpPr>
            <p:spPr>
              <a:xfrm>
                <a:off x="11750" y="32732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367" name="Google Shape;367;p14"/>
              <p:cNvCxnSpPr/>
              <p:nvPr/>
            </p:nvCxnSpPr>
            <p:spPr>
              <a:xfrm>
                <a:off x="11750" y="374795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368" name="Google Shape;368;p14"/>
              <p:cNvCxnSpPr/>
              <p:nvPr/>
            </p:nvCxnSpPr>
            <p:spPr>
              <a:xfrm>
                <a:off x="11750" y="42084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369" name="Google Shape;369;p14"/>
              <p:cNvCxnSpPr/>
              <p:nvPr/>
            </p:nvCxnSpPr>
            <p:spPr>
              <a:xfrm>
                <a:off x="11750" y="4668850"/>
                <a:ext cx="9125100" cy="0"/>
              </a:xfrm>
              <a:prstGeom prst="straightConnector1">
                <a:avLst/>
              </a:prstGeom>
              <a:noFill/>
              <a:ln cap="flat" cmpd="sng" w="9525">
                <a:solidFill>
                  <a:schemeClr val="accent5"/>
                </a:solidFill>
                <a:prstDash val="solid"/>
                <a:round/>
                <a:headEnd len="sm" w="sm" type="none"/>
                <a:tailEnd len="sm" w="sm" type="none"/>
              </a:ln>
            </p:spPr>
          </p:cxnSp>
        </p:grpSp>
        <p:grpSp>
          <p:nvGrpSpPr>
            <p:cNvPr id="370" name="Google Shape;370;p14"/>
            <p:cNvGrpSpPr/>
            <p:nvPr/>
          </p:nvGrpSpPr>
          <p:grpSpPr>
            <a:xfrm>
              <a:off x="4424426" y="2440707"/>
              <a:ext cx="4777902" cy="2703033"/>
              <a:chOff x="11750" y="-6290"/>
              <a:chExt cx="9125100" cy="5162400"/>
            </a:xfrm>
          </p:grpSpPr>
          <p:cxnSp>
            <p:nvCxnSpPr>
              <p:cNvPr id="371" name="Google Shape;371;p14"/>
              <p:cNvCxnSpPr/>
              <p:nvPr/>
            </p:nvCxnSpPr>
            <p:spPr>
              <a:xfrm>
                <a:off x="70556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372" name="Google Shape;372;p14"/>
              <p:cNvCxnSpPr/>
              <p:nvPr/>
            </p:nvCxnSpPr>
            <p:spPr>
              <a:xfrm>
                <a:off x="139936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373" name="Google Shape;373;p14"/>
              <p:cNvCxnSpPr/>
              <p:nvPr/>
            </p:nvCxnSpPr>
            <p:spPr>
              <a:xfrm>
                <a:off x="210491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374" name="Google Shape;374;p14"/>
              <p:cNvCxnSpPr/>
              <p:nvPr/>
            </p:nvCxnSpPr>
            <p:spPr>
              <a:xfrm>
                <a:off x="28134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375" name="Google Shape;375;p14"/>
              <p:cNvCxnSpPr/>
              <p:nvPr/>
            </p:nvCxnSpPr>
            <p:spPr>
              <a:xfrm>
                <a:off x="35072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376" name="Google Shape;376;p14"/>
              <p:cNvCxnSpPr/>
              <p:nvPr/>
            </p:nvCxnSpPr>
            <p:spPr>
              <a:xfrm>
                <a:off x="421284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377" name="Google Shape;377;p14"/>
              <p:cNvCxnSpPr/>
              <p:nvPr/>
            </p:nvCxnSpPr>
            <p:spPr>
              <a:xfrm>
                <a:off x="492141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378" name="Google Shape;378;p14"/>
              <p:cNvCxnSpPr/>
              <p:nvPr/>
            </p:nvCxnSpPr>
            <p:spPr>
              <a:xfrm>
                <a:off x="561521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379" name="Google Shape;379;p14"/>
              <p:cNvCxnSpPr/>
              <p:nvPr/>
            </p:nvCxnSpPr>
            <p:spPr>
              <a:xfrm>
                <a:off x="632076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380" name="Google Shape;380;p14"/>
              <p:cNvCxnSpPr/>
              <p:nvPr/>
            </p:nvCxnSpPr>
            <p:spPr>
              <a:xfrm>
                <a:off x="70394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381" name="Google Shape;381;p14"/>
              <p:cNvCxnSpPr/>
              <p:nvPr/>
            </p:nvCxnSpPr>
            <p:spPr>
              <a:xfrm>
                <a:off x="77332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382" name="Google Shape;382;p14"/>
              <p:cNvCxnSpPr/>
              <p:nvPr/>
            </p:nvCxnSpPr>
            <p:spPr>
              <a:xfrm>
                <a:off x="843884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383" name="Google Shape;383;p14"/>
              <p:cNvCxnSpPr/>
              <p:nvPr/>
            </p:nvCxnSpPr>
            <p:spPr>
              <a:xfrm>
                <a:off x="11750" y="482125"/>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384" name="Google Shape;384;p14"/>
              <p:cNvCxnSpPr/>
              <p:nvPr/>
            </p:nvCxnSpPr>
            <p:spPr>
              <a:xfrm>
                <a:off x="11750" y="9352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385" name="Google Shape;385;p14"/>
              <p:cNvCxnSpPr/>
              <p:nvPr/>
            </p:nvCxnSpPr>
            <p:spPr>
              <a:xfrm>
                <a:off x="11750" y="14028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386" name="Google Shape;386;p14"/>
              <p:cNvCxnSpPr/>
              <p:nvPr/>
            </p:nvCxnSpPr>
            <p:spPr>
              <a:xfrm>
                <a:off x="11750" y="18704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387" name="Google Shape;387;p14"/>
              <p:cNvCxnSpPr/>
              <p:nvPr/>
            </p:nvCxnSpPr>
            <p:spPr>
              <a:xfrm>
                <a:off x="11750" y="23380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388" name="Google Shape;388;p14"/>
              <p:cNvCxnSpPr/>
              <p:nvPr/>
            </p:nvCxnSpPr>
            <p:spPr>
              <a:xfrm>
                <a:off x="11750" y="28056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389" name="Google Shape;389;p14"/>
              <p:cNvCxnSpPr/>
              <p:nvPr/>
            </p:nvCxnSpPr>
            <p:spPr>
              <a:xfrm>
                <a:off x="11750" y="32732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390" name="Google Shape;390;p14"/>
              <p:cNvCxnSpPr/>
              <p:nvPr/>
            </p:nvCxnSpPr>
            <p:spPr>
              <a:xfrm>
                <a:off x="11750" y="374795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391" name="Google Shape;391;p14"/>
              <p:cNvCxnSpPr/>
              <p:nvPr/>
            </p:nvCxnSpPr>
            <p:spPr>
              <a:xfrm>
                <a:off x="11750" y="42084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392" name="Google Shape;392;p14"/>
              <p:cNvCxnSpPr/>
              <p:nvPr/>
            </p:nvCxnSpPr>
            <p:spPr>
              <a:xfrm>
                <a:off x="11750" y="4668850"/>
                <a:ext cx="9125100" cy="0"/>
              </a:xfrm>
              <a:prstGeom prst="straightConnector1">
                <a:avLst/>
              </a:prstGeom>
              <a:noFill/>
              <a:ln cap="flat" cmpd="sng" w="9525">
                <a:solidFill>
                  <a:schemeClr val="accent5"/>
                </a:solidFill>
                <a:prstDash val="solid"/>
                <a:round/>
                <a:headEnd len="sm" w="sm" type="none"/>
                <a:tailEnd len="sm" w="sm" type="none"/>
              </a:ln>
            </p:spPr>
          </p:cxnSp>
        </p:grpSp>
      </p:grpSp>
      <p:sp>
        <p:nvSpPr>
          <p:cNvPr id="393" name="Google Shape;393;p14"/>
          <p:cNvSpPr txBox="1"/>
          <p:nvPr>
            <p:ph type="title"/>
          </p:nvPr>
        </p:nvSpPr>
        <p:spPr>
          <a:xfrm>
            <a:off x="508875" y="874875"/>
            <a:ext cx="3003300" cy="557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3000"/>
              <a:buNone/>
              <a:defRPr b="0"/>
            </a:lvl1pPr>
            <a:lvl2pPr lvl="1">
              <a:lnSpc>
                <a:spcPct val="100000"/>
              </a:lnSpc>
              <a:spcBef>
                <a:spcPts val="0"/>
              </a:spcBef>
              <a:spcAft>
                <a:spcPts val="0"/>
              </a:spcAft>
              <a:buClr>
                <a:schemeClr val="lt1"/>
              </a:buClr>
              <a:buSzPts val="1400"/>
              <a:buNone/>
              <a:defRPr/>
            </a:lvl2pPr>
            <a:lvl3pPr lvl="2">
              <a:lnSpc>
                <a:spcPct val="100000"/>
              </a:lnSpc>
              <a:spcBef>
                <a:spcPts val="0"/>
              </a:spcBef>
              <a:spcAft>
                <a:spcPts val="0"/>
              </a:spcAft>
              <a:buClr>
                <a:schemeClr val="lt1"/>
              </a:buClr>
              <a:buSzPts val="1400"/>
              <a:buNone/>
              <a:defRPr/>
            </a:lvl3pPr>
            <a:lvl4pPr lvl="3">
              <a:lnSpc>
                <a:spcPct val="100000"/>
              </a:lnSpc>
              <a:spcBef>
                <a:spcPts val="0"/>
              </a:spcBef>
              <a:spcAft>
                <a:spcPts val="0"/>
              </a:spcAft>
              <a:buClr>
                <a:schemeClr val="lt1"/>
              </a:buClr>
              <a:buSzPts val="1400"/>
              <a:buNone/>
              <a:defRPr/>
            </a:lvl4pPr>
            <a:lvl5pPr lvl="4">
              <a:lnSpc>
                <a:spcPct val="100000"/>
              </a:lnSpc>
              <a:spcBef>
                <a:spcPts val="0"/>
              </a:spcBef>
              <a:spcAft>
                <a:spcPts val="0"/>
              </a:spcAft>
              <a:buClr>
                <a:schemeClr val="lt1"/>
              </a:buClr>
              <a:buSzPts val="1400"/>
              <a:buNone/>
              <a:defRPr/>
            </a:lvl5pPr>
            <a:lvl6pPr lvl="5">
              <a:lnSpc>
                <a:spcPct val="100000"/>
              </a:lnSpc>
              <a:spcBef>
                <a:spcPts val="0"/>
              </a:spcBef>
              <a:spcAft>
                <a:spcPts val="0"/>
              </a:spcAft>
              <a:buClr>
                <a:schemeClr val="lt1"/>
              </a:buClr>
              <a:buSzPts val="1400"/>
              <a:buNone/>
              <a:defRPr/>
            </a:lvl6pPr>
            <a:lvl7pPr lvl="6">
              <a:lnSpc>
                <a:spcPct val="100000"/>
              </a:lnSpc>
              <a:spcBef>
                <a:spcPts val="0"/>
              </a:spcBef>
              <a:spcAft>
                <a:spcPts val="0"/>
              </a:spcAft>
              <a:buClr>
                <a:schemeClr val="lt1"/>
              </a:buClr>
              <a:buSzPts val="1400"/>
              <a:buNone/>
              <a:defRPr/>
            </a:lvl7pPr>
            <a:lvl8pPr lvl="7">
              <a:lnSpc>
                <a:spcPct val="100000"/>
              </a:lnSpc>
              <a:spcBef>
                <a:spcPts val="0"/>
              </a:spcBef>
              <a:spcAft>
                <a:spcPts val="0"/>
              </a:spcAft>
              <a:buClr>
                <a:schemeClr val="lt1"/>
              </a:buClr>
              <a:buSzPts val="1400"/>
              <a:buNone/>
              <a:defRPr/>
            </a:lvl8pPr>
            <a:lvl9pPr lvl="8">
              <a:lnSpc>
                <a:spcPct val="100000"/>
              </a:lnSpc>
              <a:spcBef>
                <a:spcPts val="0"/>
              </a:spcBef>
              <a:spcAft>
                <a:spcPts val="0"/>
              </a:spcAft>
              <a:buClr>
                <a:schemeClr val="lt1"/>
              </a:buClr>
              <a:buSzPts val="1400"/>
              <a:buNone/>
              <a:defRPr/>
            </a:lvl9pPr>
          </a:lstStyle>
          <a:p/>
        </p:txBody>
      </p:sp>
      <p:sp>
        <p:nvSpPr>
          <p:cNvPr id="394" name="Google Shape;394;p14"/>
          <p:cNvSpPr txBox="1"/>
          <p:nvPr>
            <p:ph idx="1" type="body"/>
          </p:nvPr>
        </p:nvSpPr>
        <p:spPr>
          <a:xfrm>
            <a:off x="508875" y="1539275"/>
            <a:ext cx="3488400" cy="1182300"/>
          </a:xfrm>
          <a:prstGeom prst="rect">
            <a:avLst/>
          </a:prstGeom>
        </p:spPr>
        <p:txBody>
          <a:bodyPr anchorCtr="0" anchor="t" bIns="91425" lIns="91425" spcFirstLastPara="1" rIns="91425" wrap="square" tIns="91425">
            <a:noAutofit/>
          </a:bodyPr>
          <a:lstStyle>
            <a:lvl1pPr indent="-228600" lvl="0" marL="457200">
              <a:lnSpc>
                <a:spcPct val="100000"/>
              </a:lnSpc>
              <a:spcBef>
                <a:spcPts val="0"/>
              </a:spcBef>
              <a:spcAft>
                <a:spcPts val="0"/>
              </a:spcAft>
              <a:buSzPts val="1200"/>
              <a:buNone/>
              <a:defRPr/>
            </a:lvl1pPr>
            <a:lvl2pPr indent="-228600" lvl="1" marL="914400">
              <a:lnSpc>
                <a:spcPct val="100000"/>
              </a:lnSpc>
              <a:spcBef>
                <a:spcPts val="0"/>
              </a:spcBef>
              <a:spcAft>
                <a:spcPts val="0"/>
              </a:spcAft>
              <a:buSzPts val="1200"/>
              <a:buNone/>
              <a:defRPr/>
            </a:lvl2pPr>
            <a:lvl3pPr indent="-228600" lvl="2" marL="1371600">
              <a:lnSpc>
                <a:spcPct val="100000"/>
              </a:lnSpc>
              <a:spcBef>
                <a:spcPts val="0"/>
              </a:spcBef>
              <a:spcAft>
                <a:spcPts val="0"/>
              </a:spcAft>
              <a:buSzPts val="1200"/>
              <a:buNone/>
              <a:defRPr/>
            </a:lvl3pPr>
            <a:lvl4pPr indent="-228600" lvl="3" marL="1828800">
              <a:lnSpc>
                <a:spcPct val="100000"/>
              </a:lnSpc>
              <a:spcBef>
                <a:spcPts val="0"/>
              </a:spcBef>
              <a:spcAft>
                <a:spcPts val="0"/>
              </a:spcAft>
              <a:buSzPts val="1200"/>
              <a:buNone/>
              <a:defRPr/>
            </a:lvl4pPr>
            <a:lvl5pPr indent="-228600" lvl="4" marL="2286000">
              <a:lnSpc>
                <a:spcPct val="100000"/>
              </a:lnSpc>
              <a:spcBef>
                <a:spcPts val="0"/>
              </a:spcBef>
              <a:spcAft>
                <a:spcPts val="0"/>
              </a:spcAft>
              <a:buSzPts val="1200"/>
              <a:buNone/>
              <a:defRPr/>
            </a:lvl5pPr>
            <a:lvl6pPr indent="-228600" lvl="5" marL="2743200">
              <a:lnSpc>
                <a:spcPct val="100000"/>
              </a:lnSpc>
              <a:spcBef>
                <a:spcPts val="0"/>
              </a:spcBef>
              <a:spcAft>
                <a:spcPts val="0"/>
              </a:spcAft>
              <a:buSzPts val="1200"/>
              <a:buNone/>
              <a:defRPr/>
            </a:lvl6pPr>
            <a:lvl7pPr indent="-228600" lvl="6" marL="3200400">
              <a:lnSpc>
                <a:spcPct val="100000"/>
              </a:lnSpc>
              <a:spcBef>
                <a:spcPts val="0"/>
              </a:spcBef>
              <a:spcAft>
                <a:spcPts val="0"/>
              </a:spcAft>
              <a:buSzPts val="1200"/>
              <a:buNone/>
              <a:defRPr/>
            </a:lvl7pPr>
            <a:lvl8pPr indent="-228600" lvl="7" marL="3657600">
              <a:lnSpc>
                <a:spcPct val="100000"/>
              </a:lnSpc>
              <a:spcBef>
                <a:spcPts val="0"/>
              </a:spcBef>
              <a:spcAft>
                <a:spcPts val="0"/>
              </a:spcAft>
              <a:buSzPts val="1200"/>
              <a:buNone/>
              <a:defRPr/>
            </a:lvl8pPr>
            <a:lvl9pPr indent="-228600" lvl="8" marL="4114800">
              <a:lnSpc>
                <a:spcPct val="100000"/>
              </a:lnSpc>
              <a:spcBef>
                <a:spcPts val="0"/>
              </a:spcBef>
              <a:spcAft>
                <a:spcPts val="0"/>
              </a:spcAft>
              <a:buSzPts val="1200"/>
              <a:buNone/>
              <a:defRPr/>
            </a:lvl9pPr>
          </a:lstStyle>
          <a:p/>
        </p:txBody>
      </p:sp>
      <p:sp>
        <p:nvSpPr>
          <p:cNvPr id="395" name="Google Shape;395;p14"/>
          <p:cNvSpPr txBox="1"/>
          <p:nvPr>
            <p:ph idx="2" type="title"/>
          </p:nvPr>
        </p:nvSpPr>
        <p:spPr>
          <a:xfrm rot="-173518">
            <a:off x="5146753" y="4388081"/>
            <a:ext cx="1974114" cy="245408"/>
          </a:xfrm>
          <a:prstGeom prst="rect">
            <a:avLst/>
          </a:prstGeom>
          <a:solidFill>
            <a:schemeClr val="accent6"/>
          </a:solidFill>
        </p:spPr>
        <p:txBody>
          <a:bodyPr anchorCtr="0" anchor="ctr" bIns="91425" lIns="91425" spcFirstLastPara="1" rIns="91425" wrap="square" tIns="91425">
            <a:spAutoFit/>
          </a:bodyPr>
          <a:lstStyle>
            <a:lvl1pPr lvl="0" algn="ctr">
              <a:lnSpc>
                <a:spcPct val="100000"/>
              </a:lnSpc>
              <a:spcBef>
                <a:spcPts val="0"/>
              </a:spcBef>
              <a:spcAft>
                <a:spcPts val="0"/>
              </a:spcAft>
              <a:buClr>
                <a:schemeClr val="lt1"/>
              </a:buClr>
              <a:buSzPts val="1000"/>
              <a:buNone/>
              <a:defRPr sz="1000">
                <a:latin typeface="Manrope"/>
                <a:ea typeface="Manrope"/>
                <a:cs typeface="Manrope"/>
                <a:sym typeface="Manrope"/>
              </a:defRPr>
            </a:lvl1pPr>
            <a:lvl2pPr lvl="1">
              <a:spcBef>
                <a:spcPts val="0"/>
              </a:spcBef>
              <a:spcAft>
                <a:spcPts val="0"/>
              </a:spcAft>
              <a:buClr>
                <a:schemeClr val="lt1"/>
              </a:buClr>
              <a:buSzPts val="1400"/>
              <a:buNone/>
              <a:defRPr/>
            </a:lvl2pPr>
            <a:lvl3pPr lvl="2">
              <a:spcBef>
                <a:spcPts val="0"/>
              </a:spcBef>
              <a:spcAft>
                <a:spcPts val="0"/>
              </a:spcAft>
              <a:buClr>
                <a:schemeClr val="lt1"/>
              </a:buClr>
              <a:buSzPts val="1400"/>
              <a:buNone/>
              <a:defRPr/>
            </a:lvl3pPr>
            <a:lvl4pPr lvl="3">
              <a:spcBef>
                <a:spcPts val="0"/>
              </a:spcBef>
              <a:spcAft>
                <a:spcPts val="0"/>
              </a:spcAft>
              <a:buClr>
                <a:schemeClr val="lt1"/>
              </a:buClr>
              <a:buSzPts val="1400"/>
              <a:buNone/>
              <a:defRPr/>
            </a:lvl4pPr>
            <a:lvl5pPr lvl="4">
              <a:spcBef>
                <a:spcPts val="0"/>
              </a:spcBef>
              <a:spcAft>
                <a:spcPts val="0"/>
              </a:spcAft>
              <a:buClr>
                <a:schemeClr val="lt1"/>
              </a:buClr>
              <a:buSzPts val="1400"/>
              <a:buNone/>
              <a:defRPr/>
            </a:lvl5pPr>
            <a:lvl6pPr lvl="5">
              <a:spcBef>
                <a:spcPts val="0"/>
              </a:spcBef>
              <a:spcAft>
                <a:spcPts val="0"/>
              </a:spcAft>
              <a:buClr>
                <a:schemeClr val="lt1"/>
              </a:buClr>
              <a:buSzPts val="1400"/>
              <a:buNone/>
              <a:defRPr/>
            </a:lvl6pPr>
            <a:lvl7pPr lvl="6">
              <a:spcBef>
                <a:spcPts val="0"/>
              </a:spcBef>
              <a:spcAft>
                <a:spcPts val="0"/>
              </a:spcAft>
              <a:buClr>
                <a:schemeClr val="lt1"/>
              </a:buClr>
              <a:buSzPts val="1400"/>
              <a:buNone/>
              <a:defRPr/>
            </a:lvl7pPr>
            <a:lvl8pPr lvl="7">
              <a:spcBef>
                <a:spcPts val="0"/>
              </a:spcBef>
              <a:spcAft>
                <a:spcPts val="0"/>
              </a:spcAft>
              <a:buClr>
                <a:schemeClr val="lt1"/>
              </a:buClr>
              <a:buSzPts val="1400"/>
              <a:buNone/>
              <a:defRPr/>
            </a:lvl8pPr>
            <a:lvl9pPr lvl="8">
              <a:spcBef>
                <a:spcPts val="0"/>
              </a:spcBef>
              <a:spcAft>
                <a:spcPts val="0"/>
              </a:spcAft>
              <a:buClr>
                <a:schemeClr val="lt1"/>
              </a:buClr>
              <a:buSzPts val="1400"/>
              <a:buNone/>
              <a:defRPr/>
            </a:lvl9pPr>
          </a:lstStyle>
          <a:p/>
        </p:txBody>
      </p:sp>
      <p:sp>
        <p:nvSpPr>
          <p:cNvPr id="396" name="Google Shape;396;p14"/>
          <p:cNvSpPr txBox="1"/>
          <p:nvPr>
            <p:ph idx="3" type="title"/>
          </p:nvPr>
        </p:nvSpPr>
        <p:spPr>
          <a:xfrm rot="-130161">
            <a:off x="5801505" y="3629872"/>
            <a:ext cx="2662908" cy="632256"/>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000"/>
              <a:buNone/>
              <a:defRPr sz="1000">
                <a:latin typeface="Manrope"/>
                <a:ea typeface="Manrope"/>
                <a:cs typeface="Manrope"/>
                <a:sym typeface="Manrope"/>
              </a:defRPr>
            </a:lvl1pPr>
            <a:lvl2pPr lvl="1">
              <a:spcBef>
                <a:spcPts val="0"/>
              </a:spcBef>
              <a:spcAft>
                <a:spcPts val="0"/>
              </a:spcAft>
              <a:buClr>
                <a:schemeClr val="lt1"/>
              </a:buClr>
              <a:buSzPts val="1400"/>
              <a:buNone/>
              <a:defRPr/>
            </a:lvl2pPr>
            <a:lvl3pPr lvl="2">
              <a:spcBef>
                <a:spcPts val="0"/>
              </a:spcBef>
              <a:spcAft>
                <a:spcPts val="0"/>
              </a:spcAft>
              <a:buClr>
                <a:schemeClr val="lt1"/>
              </a:buClr>
              <a:buSzPts val="1400"/>
              <a:buNone/>
              <a:defRPr/>
            </a:lvl3pPr>
            <a:lvl4pPr lvl="3">
              <a:spcBef>
                <a:spcPts val="0"/>
              </a:spcBef>
              <a:spcAft>
                <a:spcPts val="0"/>
              </a:spcAft>
              <a:buClr>
                <a:schemeClr val="lt1"/>
              </a:buClr>
              <a:buSzPts val="1400"/>
              <a:buNone/>
              <a:defRPr/>
            </a:lvl4pPr>
            <a:lvl5pPr lvl="4">
              <a:spcBef>
                <a:spcPts val="0"/>
              </a:spcBef>
              <a:spcAft>
                <a:spcPts val="0"/>
              </a:spcAft>
              <a:buClr>
                <a:schemeClr val="lt1"/>
              </a:buClr>
              <a:buSzPts val="1400"/>
              <a:buNone/>
              <a:defRPr/>
            </a:lvl5pPr>
            <a:lvl6pPr lvl="5">
              <a:spcBef>
                <a:spcPts val="0"/>
              </a:spcBef>
              <a:spcAft>
                <a:spcPts val="0"/>
              </a:spcAft>
              <a:buClr>
                <a:schemeClr val="lt1"/>
              </a:buClr>
              <a:buSzPts val="1400"/>
              <a:buNone/>
              <a:defRPr/>
            </a:lvl6pPr>
            <a:lvl7pPr lvl="6">
              <a:spcBef>
                <a:spcPts val="0"/>
              </a:spcBef>
              <a:spcAft>
                <a:spcPts val="0"/>
              </a:spcAft>
              <a:buClr>
                <a:schemeClr val="lt1"/>
              </a:buClr>
              <a:buSzPts val="1400"/>
              <a:buNone/>
              <a:defRPr/>
            </a:lvl7pPr>
            <a:lvl8pPr lvl="7">
              <a:spcBef>
                <a:spcPts val="0"/>
              </a:spcBef>
              <a:spcAft>
                <a:spcPts val="0"/>
              </a:spcAft>
              <a:buClr>
                <a:schemeClr val="lt1"/>
              </a:buClr>
              <a:buSzPts val="1400"/>
              <a:buNone/>
              <a:defRPr/>
            </a:lvl8pPr>
            <a:lvl9pPr lvl="8">
              <a:spcBef>
                <a:spcPts val="0"/>
              </a:spcBef>
              <a:spcAft>
                <a:spcPts val="0"/>
              </a:spcAft>
              <a:buClr>
                <a:schemeClr val="lt1"/>
              </a:buClr>
              <a:buSzPts val="1400"/>
              <a:buNone/>
              <a:defRPr/>
            </a:lvl9pPr>
          </a:lstStyle>
          <a:p/>
        </p:txBody>
      </p:sp>
    </p:spTree>
  </p:cSld>
  <p:clrMapOvr>
    <a:masterClrMapping/>
  </p:clrMapOvr>
  <p:extLst>
    <p:ext uri="{DCECCB84-F9BA-43D5-87BE-67443E8EF086}">
      <p15:sldGuideLst>
        <p15:guide id="1" pos="325">
          <p15:clr>
            <a:srgbClr val="E46962"/>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section title and description">
  <p:cSld name="BLANK_1_1_1_1_1_1_1">
    <p:spTree>
      <p:nvGrpSpPr>
        <p:cNvPr id="397" name="Shape 397"/>
        <p:cNvGrpSpPr/>
        <p:nvPr/>
      </p:nvGrpSpPr>
      <p:grpSpPr>
        <a:xfrm>
          <a:off x="0" y="0"/>
          <a:ext cx="0" cy="0"/>
          <a:chOff x="0" y="0"/>
          <a:chExt cx="0" cy="0"/>
        </a:xfrm>
      </p:grpSpPr>
      <p:grpSp>
        <p:nvGrpSpPr>
          <p:cNvPr id="398" name="Google Shape;398;p15"/>
          <p:cNvGrpSpPr/>
          <p:nvPr/>
        </p:nvGrpSpPr>
        <p:grpSpPr>
          <a:xfrm>
            <a:off x="0" y="939481"/>
            <a:ext cx="9144000" cy="3964219"/>
            <a:chOff x="0" y="939481"/>
            <a:chExt cx="9144000" cy="3964219"/>
          </a:xfrm>
        </p:grpSpPr>
        <p:cxnSp>
          <p:nvCxnSpPr>
            <p:cNvPr id="399" name="Google Shape;399;p15"/>
            <p:cNvCxnSpPr/>
            <p:nvPr/>
          </p:nvCxnSpPr>
          <p:spPr>
            <a:xfrm>
              <a:off x="0" y="939481"/>
              <a:ext cx="9144000" cy="0"/>
            </a:xfrm>
            <a:prstGeom prst="straightConnector1">
              <a:avLst/>
            </a:prstGeom>
            <a:noFill/>
            <a:ln cap="flat" cmpd="sng" w="9525">
              <a:solidFill>
                <a:schemeClr val="accent5"/>
              </a:solidFill>
              <a:prstDash val="solid"/>
              <a:round/>
              <a:headEnd len="sm" w="sm" type="none"/>
              <a:tailEnd len="sm" w="sm" type="none"/>
            </a:ln>
          </p:spPr>
        </p:cxnSp>
        <p:cxnSp>
          <p:nvCxnSpPr>
            <p:cNvPr id="400" name="Google Shape;400;p15"/>
            <p:cNvCxnSpPr/>
            <p:nvPr/>
          </p:nvCxnSpPr>
          <p:spPr>
            <a:xfrm>
              <a:off x="0" y="2846300"/>
              <a:ext cx="9144000" cy="0"/>
            </a:xfrm>
            <a:prstGeom prst="straightConnector1">
              <a:avLst/>
            </a:prstGeom>
            <a:noFill/>
            <a:ln cap="flat" cmpd="sng" w="9525">
              <a:solidFill>
                <a:schemeClr val="accent5"/>
              </a:solidFill>
              <a:prstDash val="solid"/>
              <a:round/>
              <a:headEnd len="sm" w="sm" type="none"/>
              <a:tailEnd len="sm" w="sm" type="none"/>
            </a:ln>
          </p:spPr>
        </p:cxnSp>
        <p:cxnSp>
          <p:nvCxnSpPr>
            <p:cNvPr id="401" name="Google Shape;401;p15"/>
            <p:cNvCxnSpPr/>
            <p:nvPr/>
          </p:nvCxnSpPr>
          <p:spPr>
            <a:xfrm>
              <a:off x="0" y="3074900"/>
              <a:ext cx="9144000" cy="0"/>
            </a:xfrm>
            <a:prstGeom prst="straightConnector1">
              <a:avLst/>
            </a:prstGeom>
            <a:noFill/>
            <a:ln cap="flat" cmpd="sng" w="9525">
              <a:solidFill>
                <a:schemeClr val="accent5"/>
              </a:solidFill>
              <a:prstDash val="solid"/>
              <a:round/>
              <a:headEnd len="sm" w="sm" type="none"/>
              <a:tailEnd len="sm" w="sm" type="none"/>
            </a:ln>
          </p:spPr>
        </p:cxnSp>
        <p:cxnSp>
          <p:nvCxnSpPr>
            <p:cNvPr id="402" name="Google Shape;402;p15"/>
            <p:cNvCxnSpPr/>
            <p:nvPr/>
          </p:nvCxnSpPr>
          <p:spPr>
            <a:xfrm>
              <a:off x="0" y="3303500"/>
              <a:ext cx="9144000" cy="0"/>
            </a:xfrm>
            <a:prstGeom prst="straightConnector1">
              <a:avLst/>
            </a:prstGeom>
            <a:noFill/>
            <a:ln cap="flat" cmpd="sng" w="9525">
              <a:solidFill>
                <a:schemeClr val="accent5"/>
              </a:solidFill>
              <a:prstDash val="solid"/>
              <a:round/>
              <a:headEnd len="sm" w="sm" type="none"/>
              <a:tailEnd len="sm" w="sm" type="none"/>
            </a:ln>
          </p:spPr>
        </p:cxnSp>
        <p:cxnSp>
          <p:nvCxnSpPr>
            <p:cNvPr id="403" name="Google Shape;403;p15"/>
            <p:cNvCxnSpPr/>
            <p:nvPr/>
          </p:nvCxnSpPr>
          <p:spPr>
            <a:xfrm>
              <a:off x="0" y="3532100"/>
              <a:ext cx="9144000" cy="0"/>
            </a:xfrm>
            <a:prstGeom prst="straightConnector1">
              <a:avLst/>
            </a:prstGeom>
            <a:noFill/>
            <a:ln cap="flat" cmpd="sng" w="9525">
              <a:solidFill>
                <a:schemeClr val="accent5"/>
              </a:solidFill>
              <a:prstDash val="solid"/>
              <a:round/>
              <a:headEnd len="sm" w="sm" type="none"/>
              <a:tailEnd len="sm" w="sm" type="none"/>
            </a:ln>
          </p:spPr>
        </p:cxnSp>
        <p:cxnSp>
          <p:nvCxnSpPr>
            <p:cNvPr id="404" name="Google Shape;404;p15"/>
            <p:cNvCxnSpPr/>
            <p:nvPr/>
          </p:nvCxnSpPr>
          <p:spPr>
            <a:xfrm>
              <a:off x="0" y="3760700"/>
              <a:ext cx="9144000" cy="0"/>
            </a:xfrm>
            <a:prstGeom prst="straightConnector1">
              <a:avLst/>
            </a:prstGeom>
            <a:noFill/>
            <a:ln cap="flat" cmpd="sng" w="9525">
              <a:solidFill>
                <a:schemeClr val="accent5"/>
              </a:solidFill>
              <a:prstDash val="solid"/>
              <a:round/>
              <a:headEnd len="sm" w="sm" type="none"/>
              <a:tailEnd len="sm" w="sm" type="none"/>
            </a:ln>
          </p:spPr>
        </p:cxnSp>
        <p:cxnSp>
          <p:nvCxnSpPr>
            <p:cNvPr id="405" name="Google Shape;405;p15"/>
            <p:cNvCxnSpPr/>
            <p:nvPr/>
          </p:nvCxnSpPr>
          <p:spPr>
            <a:xfrm>
              <a:off x="0" y="3989300"/>
              <a:ext cx="9144000" cy="0"/>
            </a:xfrm>
            <a:prstGeom prst="straightConnector1">
              <a:avLst/>
            </a:prstGeom>
            <a:noFill/>
            <a:ln cap="flat" cmpd="sng" w="9525">
              <a:solidFill>
                <a:schemeClr val="accent5"/>
              </a:solidFill>
              <a:prstDash val="solid"/>
              <a:round/>
              <a:headEnd len="sm" w="sm" type="none"/>
              <a:tailEnd len="sm" w="sm" type="none"/>
            </a:ln>
          </p:spPr>
        </p:cxnSp>
        <p:cxnSp>
          <p:nvCxnSpPr>
            <p:cNvPr id="406" name="Google Shape;406;p15"/>
            <p:cNvCxnSpPr/>
            <p:nvPr/>
          </p:nvCxnSpPr>
          <p:spPr>
            <a:xfrm>
              <a:off x="0" y="4217900"/>
              <a:ext cx="9144000" cy="0"/>
            </a:xfrm>
            <a:prstGeom prst="straightConnector1">
              <a:avLst/>
            </a:prstGeom>
            <a:noFill/>
            <a:ln cap="flat" cmpd="sng" w="9525">
              <a:solidFill>
                <a:schemeClr val="accent5"/>
              </a:solidFill>
              <a:prstDash val="solid"/>
              <a:round/>
              <a:headEnd len="sm" w="sm" type="none"/>
              <a:tailEnd len="sm" w="sm" type="none"/>
            </a:ln>
          </p:spPr>
        </p:cxnSp>
        <p:cxnSp>
          <p:nvCxnSpPr>
            <p:cNvPr id="407" name="Google Shape;407;p15"/>
            <p:cNvCxnSpPr/>
            <p:nvPr/>
          </p:nvCxnSpPr>
          <p:spPr>
            <a:xfrm>
              <a:off x="0" y="4446500"/>
              <a:ext cx="9144000" cy="0"/>
            </a:xfrm>
            <a:prstGeom prst="straightConnector1">
              <a:avLst/>
            </a:prstGeom>
            <a:noFill/>
            <a:ln cap="flat" cmpd="sng" w="9525">
              <a:solidFill>
                <a:schemeClr val="accent5"/>
              </a:solidFill>
              <a:prstDash val="solid"/>
              <a:round/>
              <a:headEnd len="sm" w="sm" type="none"/>
              <a:tailEnd len="sm" w="sm" type="none"/>
            </a:ln>
          </p:spPr>
        </p:cxnSp>
        <p:cxnSp>
          <p:nvCxnSpPr>
            <p:cNvPr id="408" name="Google Shape;408;p15"/>
            <p:cNvCxnSpPr/>
            <p:nvPr/>
          </p:nvCxnSpPr>
          <p:spPr>
            <a:xfrm>
              <a:off x="0" y="4675100"/>
              <a:ext cx="9144000" cy="0"/>
            </a:xfrm>
            <a:prstGeom prst="straightConnector1">
              <a:avLst/>
            </a:prstGeom>
            <a:noFill/>
            <a:ln cap="flat" cmpd="sng" w="9525">
              <a:solidFill>
                <a:schemeClr val="accent5"/>
              </a:solidFill>
              <a:prstDash val="solid"/>
              <a:round/>
              <a:headEnd len="sm" w="sm" type="none"/>
              <a:tailEnd len="sm" w="sm" type="none"/>
            </a:ln>
          </p:spPr>
        </p:cxnSp>
        <p:cxnSp>
          <p:nvCxnSpPr>
            <p:cNvPr id="409" name="Google Shape;409;p15"/>
            <p:cNvCxnSpPr/>
            <p:nvPr/>
          </p:nvCxnSpPr>
          <p:spPr>
            <a:xfrm>
              <a:off x="0" y="4903700"/>
              <a:ext cx="9144000" cy="0"/>
            </a:xfrm>
            <a:prstGeom prst="straightConnector1">
              <a:avLst/>
            </a:prstGeom>
            <a:noFill/>
            <a:ln cap="flat" cmpd="sng" w="9525">
              <a:solidFill>
                <a:schemeClr val="accent5"/>
              </a:solidFill>
              <a:prstDash val="solid"/>
              <a:round/>
              <a:headEnd len="sm" w="sm" type="none"/>
              <a:tailEnd len="sm" w="sm" type="none"/>
            </a:ln>
          </p:spPr>
        </p:cxnSp>
      </p:grpSp>
      <p:sp>
        <p:nvSpPr>
          <p:cNvPr id="410" name="Google Shape;410;p15"/>
          <p:cNvSpPr/>
          <p:nvPr/>
        </p:nvSpPr>
        <p:spPr>
          <a:xfrm rot="341415">
            <a:off x="4870163" y="329972"/>
            <a:ext cx="3279862" cy="4606714"/>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nvGrpSpPr>
          <p:cNvPr id="411" name="Google Shape;411;p15"/>
          <p:cNvGrpSpPr/>
          <p:nvPr/>
        </p:nvGrpSpPr>
        <p:grpSpPr>
          <a:xfrm rot="341264">
            <a:off x="4864199" y="350512"/>
            <a:ext cx="184449" cy="4334311"/>
            <a:chOff x="5380497" y="383100"/>
            <a:chExt cx="189628" cy="4456010"/>
          </a:xfrm>
        </p:grpSpPr>
        <p:grpSp>
          <p:nvGrpSpPr>
            <p:cNvPr id="412" name="Google Shape;412;p15"/>
            <p:cNvGrpSpPr/>
            <p:nvPr/>
          </p:nvGrpSpPr>
          <p:grpSpPr>
            <a:xfrm>
              <a:off x="5380497" y="383100"/>
              <a:ext cx="189628" cy="981668"/>
              <a:chOff x="5380497" y="383100"/>
              <a:chExt cx="189628" cy="981668"/>
            </a:xfrm>
          </p:grpSpPr>
          <p:grpSp>
            <p:nvGrpSpPr>
              <p:cNvPr id="413" name="Google Shape;413;p15"/>
              <p:cNvGrpSpPr/>
              <p:nvPr/>
            </p:nvGrpSpPr>
            <p:grpSpPr>
              <a:xfrm>
                <a:off x="5380497" y="383100"/>
                <a:ext cx="187974" cy="130800"/>
                <a:chOff x="4804925" y="764100"/>
                <a:chExt cx="187974" cy="130800"/>
              </a:xfrm>
            </p:grpSpPr>
            <p:sp>
              <p:nvSpPr>
                <p:cNvPr id="414" name="Google Shape;414;p15"/>
                <p:cNvSpPr/>
                <p:nvPr/>
              </p:nvSpPr>
              <p:spPr>
                <a:xfrm>
                  <a:off x="4856699" y="764100"/>
                  <a:ext cx="136200" cy="1308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415" name="Google Shape;415;p15"/>
                <p:cNvSpPr/>
                <p:nvPr/>
              </p:nvSpPr>
              <p:spPr>
                <a:xfrm>
                  <a:off x="4804925" y="811200"/>
                  <a:ext cx="61800" cy="3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416" name="Google Shape;416;p15"/>
              <p:cNvGrpSpPr/>
              <p:nvPr/>
            </p:nvGrpSpPr>
            <p:grpSpPr>
              <a:xfrm>
                <a:off x="5382151" y="822110"/>
                <a:ext cx="187974" cy="130800"/>
                <a:chOff x="4804925" y="764100"/>
                <a:chExt cx="187974" cy="130800"/>
              </a:xfrm>
            </p:grpSpPr>
            <p:sp>
              <p:nvSpPr>
                <p:cNvPr id="417" name="Google Shape;417;p15"/>
                <p:cNvSpPr/>
                <p:nvPr/>
              </p:nvSpPr>
              <p:spPr>
                <a:xfrm>
                  <a:off x="4856699" y="764100"/>
                  <a:ext cx="136200" cy="1308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418" name="Google Shape;418;p15"/>
                <p:cNvSpPr/>
                <p:nvPr/>
              </p:nvSpPr>
              <p:spPr>
                <a:xfrm>
                  <a:off x="4804925" y="811200"/>
                  <a:ext cx="61800" cy="3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419" name="Google Shape;419;p15"/>
              <p:cNvGrpSpPr/>
              <p:nvPr/>
            </p:nvGrpSpPr>
            <p:grpSpPr>
              <a:xfrm>
                <a:off x="5382151" y="1233968"/>
                <a:ext cx="187974" cy="130800"/>
                <a:chOff x="4804925" y="764100"/>
                <a:chExt cx="187974" cy="130800"/>
              </a:xfrm>
            </p:grpSpPr>
            <p:sp>
              <p:nvSpPr>
                <p:cNvPr id="420" name="Google Shape;420;p15"/>
                <p:cNvSpPr/>
                <p:nvPr/>
              </p:nvSpPr>
              <p:spPr>
                <a:xfrm>
                  <a:off x="4856699" y="764100"/>
                  <a:ext cx="136200" cy="1308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421" name="Google Shape;421;p15"/>
                <p:cNvSpPr/>
                <p:nvPr/>
              </p:nvSpPr>
              <p:spPr>
                <a:xfrm>
                  <a:off x="4804925" y="811200"/>
                  <a:ext cx="61800" cy="3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grpSp>
          <p:nvGrpSpPr>
            <p:cNvPr id="422" name="Google Shape;422;p15"/>
            <p:cNvGrpSpPr/>
            <p:nvPr/>
          </p:nvGrpSpPr>
          <p:grpSpPr>
            <a:xfrm>
              <a:off x="5380497" y="1678500"/>
              <a:ext cx="189628" cy="981668"/>
              <a:chOff x="5380497" y="383100"/>
              <a:chExt cx="189628" cy="981668"/>
            </a:xfrm>
          </p:grpSpPr>
          <p:grpSp>
            <p:nvGrpSpPr>
              <p:cNvPr id="423" name="Google Shape;423;p15"/>
              <p:cNvGrpSpPr/>
              <p:nvPr/>
            </p:nvGrpSpPr>
            <p:grpSpPr>
              <a:xfrm>
                <a:off x="5380497" y="383100"/>
                <a:ext cx="187974" cy="130800"/>
                <a:chOff x="4804925" y="764100"/>
                <a:chExt cx="187974" cy="130800"/>
              </a:xfrm>
            </p:grpSpPr>
            <p:sp>
              <p:nvSpPr>
                <p:cNvPr id="424" name="Google Shape;424;p15"/>
                <p:cNvSpPr/>
                <p:nvPr/>
              </p:nvSpPr>
              <p:spPr>
                <a:xfrm>
                  <a:off x="4856699" y="764100"/>
                  <a:ext cx="136200" cy="1308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425" name="Google Shape;425;p15"/>
                <p:cNvSpPr/>
                <p:nvPr/>
              </p:nvSpPr>
              <p:spPr>
                <a:xfrm>
                  <a:off x="4804925" y="811200"/>
                  <a:ext cx="61800" cy="3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426" name="Google Shape;426;p15"/>
              <p:cNvGrpSpPr/>
              <p:nvPr/>
            </p:nvGrpSpPr>
            <p:grpSpPr>
              <a:xfrm>
                <a:off x="5382151" y="822110"/>
                <a:ext cx="187974" cy="130800"/>
                <a:chOff x="4804925" y="764100"/>
                <a:chExt cx="187974" cy="130800"/>
              </a:xfrm>
            </p:grpSpPr>
            <p:sp>
              <p:nvSpPr>
                <p:cNvPr id="427" name="Google Shape;427;p15"/>
                <p:cNvSpPr/>
                <p:nvPr/>
              </p:nvSpPr>
              <p:spPr>
                <a:xfrm>
                  <a:off x="4856699" y="764100"/>
                  <a:ext cx="136200" cy="1308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428" name="Google Shape;428;p15"/>
                <p:cNvSpPr/>
                <p:nvPr/>
              </p:nvSpPr>
              <p:spPr>
                <a:xfrm>
                  <a:off x="4804925" y="811200"/>
                  <a:ext cx="61800" cy="3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429" name="Google Shape;429;p15"/>
              <p:cNvGrpSpPr/>
              <p:nvPr/>
            </p:nvGrpSpPr>
            <p:grpSpPr>
              <a:xfrm>
                <a:off x="5382151" y="1233968"/>
                <a:ext cx="187974" cy="130800"/>
                <a:chOff x="4804925" y="764100"/>
                <a:chExt cx="187974" cy="130800"/>
              </a:xfrm>
            </p:grpSpPr>
            <p:sp>
              <p:nvSpPr>
                <p:cNvPr id="430" name="Google Shape;430;p15"/>
                <p:cNvSpPr/>
                <p:nvPr/>
              </p:nvSpPr>
              <p:spPr>
                <a:xfrm>
                  <a:off x="4856699" y="764100"/>
                  <a:ext cx="136200" cy="1308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431" name="Google Shape;431;p15"/>
                <p:cNvSpPr/>
                <p:nvPr/>
              </p:nvSpPr>
              <p:spPr>
                <a:xfrm>
                  <a:off x="4804925" y="811200"/>
                  <a:ext cx="61800" cy="3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grpSp>
          <p:nvGrpSpPr>
            <p:cNvPr id="432" name="Google Shape;432;p15"/>
            <p:cNvGrpSpPr/>
            <p:nvPr/>
          </p:nvGrpSpPr>
          <p:grpSpPr>
            <a:xfrm>
              <a:off x="5380497" y="2973900"/>
              <a:ext cx="189628" cy="981668"/>
              <a:chOff x="5380497" y="383100"/>
              <a:chExt cx="189628" cy="981668"/>
            </a:xfrm>
          </p:grpSpPr>
          <p:grpSp>
            <p:nvGrpSpPr>
              <p:cNvPr id="433" name="Google Shape;433;p15"/>
              <p:cNvGrpSpPr/>
              <p:nvPr/>
            </p:nvGrpSpPr>
            <p:grpSpPr>
              <a:xfrm>
                <a:off x="5380497" y="383100"/>
                <a:ext cx="187974" cy="130800"/>
                <a:chOff x="4804925" y="764100"/>
                <a:chExt cx="187974" cy="130800"/>
              </a:xfrm>
            </p:grpSpPr>
            <p:sp>
              <p:nvSpPr>
                <p:cNvPr id="434" name="Google Shape;434;p15"/>
                <p:cNvSpPr/>
                <p:nvPr/>
              </p:nvSpPr>
              <p:spPr>
                <a:xfrm>
                  <a:off x="4856699" y="764100"/>
                  <a:ext cx="136200" cy="1308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435" name="Google Shape;435;p15"/>
                <p:cNvSpPr/>
                <p:nvPr/>
              </p:nvSpPr>
              <p:spPr>
                <a:xfrm>
                  <a:off x="4804925" y="811200"/>
                  <a:ext cx="61800" cy="3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436" name="Google Shape;436;p15"/>
              <p:cNvGrpSpPr/>
              <p:nvPr/>
            </p:nvGrpSpPr>
            <p:grpSpPr>
              <a:xfrm>
                <a:off x="5382151" y="822110"/>
                <a:ext cx="187974" cy="130800"/>
                <a:chOff x="4804925" y="764100"/>
                <a:chExt cx="187974" cy="130800"/>
              </a:xfrm>
            </p:grpSpPr>
            <p:sp>
              <p:nvSpPr>
                <p:cNvPr id="437" name="Google Shape;437;p15"/>
                <p:cNvSpPr/>
                <p:nvPr/>
              </p:nvSpPr>
              <p:spPr>
                <a:xfrm>
                  <a:off x="4856699" y="764100"/>
                  <a:ext cx="136200" cy="1308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438" name="Google Shape;438;p15"/>
                <p:cNvSpPr/>
                <p:nvPr/>
              </p:nvSpPr>
              <p:spPr>
                <a:xfrm>
                  <a:off x="4804925" y="811200"/>
                  <a:ext cx="61800" cy="3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439" name="Google Shape;439;p15"/>
              <p:cNvGrpSpPr/>
              <p:nvPr/>
            </p:nvGrpSpPr>
            <p:grpSpPr>
              <a:xfrm>
                <a:off x="5382151" y="1233968"/>
                <a:ext cx="187974" cy="130800"/>
                <a:chOff x="4804925" y="764100"/>
                <a:chExt cx="187974" cy="130800"/>
              </a:xfrm>
            </p:grpSpPr>
            <p:sp>
              <p:nvSpPr>
                <p:cNvPr id="440" name="Google Shape;440;p15"/>
                <p:cNvSpPr/>
                <p:nvPr/>
              </p:nvSpPr>
              <p:spPr>
                <a:xfrm>
                  <a:off x="4856699" y="764100"/>
                  <a:ext cx="136200" cy="1308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441" name="Google Shape;441;p15"/>
                <p:cNvSpPr/>
                <p:nvPr/>
              </p:nvSpPr>
              <p:spPr>
                <a:xfrm>
                  <a:off x="4804925" y="811200"/>
                  <a:ext cx="61800" cy="3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grpSp>
          <p:nvGrpSpPr>
            <p:cNvPr id="442" name="Google Shape;442;p15"/>
            <p:cNvGrpSpPr/>
            <p:nvPr/>
          </p:nvGrpSpPr>
          <p:grpSpPr>
            <a:xfrm>
              <a:off x="5380497" y="4269300"/>
              <a:ext cx="189628" cy="569810"/>
              <a:chOff x="5380497" y="383100"/>
              <a:chExt cx="189628" cy="569810"/>
            </a:xfrm>
          </p:grpSpPr>
          <p:grpSp>
            <p:nvGrpSpPr>
              <p:cNvPr id="443" name="Google Shape;443;p15"/>
              <p:cNvGrpSpPr/>
              <p:nvPr/>
            </p:nvGrpSpPr>
            <p:grpSpPr>
              <a:xfrm>
                <a:off x="5380497" y="383100"/>
                <a:ext cx="187974" cy="130800"/>
                <a:chOff x="4804925" y="764100"/>
                <a:chExt cx="187974" cy="130800"/>
              </a:xfrm>
            </p:grpSpPr>
            <p:sp>
              <p:nvSpPr>
                <p:cNvPr id="444" name="Google Shape;444;p15"/>
                <p:cNvSpPr/>
                <p:nvPr/>
              </p:nvSpPr>
              <p:spPr>
                <a:xfrm>
                  <a:off x="4856699" y="764100"/>
                  <a:ext cx="136200" cy="1308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445" name="Google Shape;445;p15"/>
                <p:cNvSpPr/>
                <p:nvPr/>
              </p:nvSpPr>
              <p:spPr>
                <a:xfrm>
                  <a:off x="4804925" y="811200"/>
                  <a:ext cx="61800" cy="3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446" name="Google Shape;446;p15"/>
              <p:cNvGrpSpPr/>
              <p:nvPr/>
            </p:nvGrpSpPr>
            <p:grpSpPr>
              <a:xfrm>
                <a:off x="5382151" y="822110"/>
                <a:ext cx="187974" cy="130800"/>
                <a:chOff x="4804925" y="764100"/>
                <a:chExt cx="187974" cy="130800"/>
              </a:xfrm>
            </p:grpSpPr>
            <p:sp>
              <p:nvSpPr>
                <p:cNvPr id="447" name="Google Shape;447;p15"/>
                <p:cNvSpPr/>
                <p:nvPr/>
              </p:nvSpPr>
              <p:spPr>
                <a:xfrm>
                  <a:off x="4856699" y="764100"/>
                  <a:ext cx="136200" cy="1308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448" name="Google Shape;448;p15"/>
                <p:cNvSpPr/>
                <p:nvPr/>
              </p:nvSpPr>
              <p:spPr>
                <a:xfrm>
                  <a:off x="4804925" y="811200"/>
                  <a:ext cx="61800" cy="3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grpSp>
      <p:sp>
        <p:nvSpPr>
          <p:cNvPr id="449" name="Google Shape;449;p15"/>
          <p:cNvSpPr/>
          <p:nvPr/>
        </p:nvSpPr>
        <p:spPr>
          <a:xfrm>
            <a:off x="5136896" y="329628"/>
            <a:ext cx="3280500" cy="46074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nvGrpSpPr>
          <p:cNvPr id="450" name="Google Shape;450;p15"/>
          <p:cNvGrpSpPr/>
          <p:nvPr/>
        </p:nvGrpSpPr>
        <p:grpSpPr>
          <a:xfrm>
            <a:off x="5137471" y="504148"/>
            <a:ext cx="184470" cy="4334807"/>
            <a:chOff x="5380497" y="383100"/>
            <a:chExt cx="189628" cy="4456010"/>
          </a:xfrm>
        </p:grpSpPr>
        <p:grpSp>
          <p:nvGrpSpPr>
            <p:cNvPr id="451" name="Google Shape;451;p15"/>
            <p:cNvGrpSpPr/>
            <p:nvPr/>
          </p:nvGrpSpPr>
          <p:grpSpPr>
            <a:xfrm>
              <a:off x="5380497" y="383100"/>
              <a:ext cx="189628" cy="981668"/>
              <a:chOff x="5380497" y="383100"/>
              <a:chExt cx="189628" cy="981668"/>
            </a:xfrm>
          </p:grpSpPr>
          <p:grpSp>
            <p:nvGrpSpPr>
              <p:cNvPr id="452" name="Google Shape;452;p15"/>
              <p:cNvGrpSpPr/>
              <p:nvPr/>
            </p:nvGrpSpPr>
            <p:grpSpPr>
              <a:xfrm>
                <a:off x="5380497" y="383100"/>
                <a:ext cx="187974" cy="130800"/>
                <a:chOff x="4804925" y="764100"/>
                <a:chExt cx="187974" cy="130800"/>
              </a:xfrm>
            </p:grpSpPr>
            <p:sp>
              <p:nvSpPr>
                <p:cNvPr id="453" name="Google Shape;453;p15"/>
                <p:cNvSpPr/>
                <p:nvPr/>
              </p:nvSpPr>
              <p:spPr>
                <a:xfrm>
                  <a:off x="4856699" y="764100"/>
                  <a:ext cx="136200" cy="1308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454" name="Google Shape;454;p15"/>
                <p:cNvSpPr/>
                <p:nvPr/>
              </p:nvSpPr>
              <p:spPr>
                <a:xfrm>
                  <a:off x="4804925" y="811200"/>
                  <a:ext cx="61800" cy="3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455" name="Google Shape;455;p15"/>
              <p:cNvGrpSpPr/>
              <p:nvPr/>
            </p:nvGrpSpPr>
            <p:grpSpPr>
              <a:xfrm>
                <a:off x="5382151" y="822110"/>
                <a:ext cx="187974" cy="130800"/>
                <a:chOff x="4804925" y="764100"/>
                <a:chExt cx="187974" cy="130800"/>
              </a:xfrm>
            </p:grpSpPr>
            <p:sp>
              <p:nvSpPr>
                <p:cNvPr id="456" name="Google Shape;456;p15"/>
                <p:cNvSpPr/>
                <p:nvPr/>
              </p:nvSpPr>
              <p:spPr>
                <a:xfrm>
                  <a:off x="4856699" y="764100"/>
                  <a:ext cx="136200" cy="1308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457" name="Google Shape;457;p15"/>
                <p:cNvSpPr/>
                <p:nvPr/>
              </p:nvSpPr>
              <p:spPr>
                <a:xfrm>
                  <a:off x="4804925" y="811200"/>
                  <a:ext cx="61800" cy="3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458" name="Google Shape;458;p15"/>
              <p:cNvGrpSpPr/>
              <p:nvPr/>
            </p:nvGrpSpPr>
            <p:grpSpPr>
              <a:xfrm>
                <a:off x="5382151" y="1233968"/>
                <a:ext cx="187974" cy="130800"/>
                <a:chOff x="4804925" y="764100"/>
                <a:chExt cx="187974" cy="130800"/>
              </a:xfrm>
            </p:grpSpPr>
            <p:sp>
              <p:nvSpPr>
                <p:cNvPr id="459" name="Google Shape;459;p15"/>
                <p:cNvSpPr/>
                <p:nvPr/>
              </p:nvSpPr>
              <p:spPr>
                <a:xfrm>
                  <a:off x="4856699" y="764100"/>
                  <a:ext cx="136200" cy="1308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460" name="Google Shape;460;p15"/>
                <p:cNvSpPr/>
                <p:nvPr/>
              </p:nvSpPr>
              <p:spPr>
                <a:xfrm>
                  <a:off x="4804925" y="811200"/>
                  <a:ext cx="61800" cy="3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grpSp>
          <p:nvGrpSpPr>
            <p:cNvPr id="461" name="Google Shape;461;p15"/>
            <p:cNvGrpSpPr/>
            <p:nvPr/>
          </p:nvGrpSpPr>
          <p:grpSpPr>
            <a:xfrm>
              <a:off x="5380497" y="1678500"/>
              <a:ext cx="189628" cy="981668"/>
              <a:chOff x="5380497" y="383100"/>
              <a:chExt cx="189628" cy="981668"/>
            </a:xfrm>
          </p:grpSpPr>
          <p:grpSp>
            <p:nvGrpSpPr>
              <p:cNvPr id="462" name="Google Shape;462;p15"/>
              <p:cNvGrpSpPr/>
              <p:nvPr/>
            </p:nvGrpSpPr>
            <p:grpSpPr>
              <a:xfrm>
                <a:off x="5380497" y="383100"/>
                <a:ext cx="187974" cy="130800"/>
                <a:chOff x="4804925" y="764100"/>
                <a:chExt cx="187974" cy="130800"/>
              </a:xfrm>
            </p:grpSpPr>
            <p:sp>
              <p:nvSpPr>
                <p:cNvPr id="463" name="Google Shape;463;p15"/>
                <p:cNvSpPr/>
                <p:nvPr/>
              </p:nvSpPr>
              <p:spPr>
                <a:xfrm>
                  <a:off x="4856699" y="764100"/>
                  <a:ext cx="136200" cy="1308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464" name="Google Shape;464;p15"/>
                <p:cNvSpPr/>
                <p:nvPr/>
              </p:nvSpPr>
              <p:spPr>
                <a:xfrm>
                  <a:off x="4804925" y="811200"/>
                  <a:ext cx="61800" cy="3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465" name="Google Shape;465;p15"/>
              <p:cNvGrpSpPr/>
              <p:nvPr/>
            </p:nvGrpSpPr>
            <p:grpSpPr>
              <a:xfrm>
                <a:off x="5382151" y="822110"/>
                <a:ext cx="187974" cy="130800"/>
                <a:chOff x="4804925" y="764100"/>
                <a:chExt cx="187974" cy="130800"/>
              </a:xfrm>
            </p:grpSpPr>
            <p:sp>
              <p:nvSpPr>
                <p:cNvPr id="466" name="Google Shape;466;p15"/>
                <p:cNvSpPr/>
                <p:nvPr/>
              </p:nvSpPr>
              <p:spPr>
                <a:xfrm>
                  <a:off x="4856699" y="764100"/>
                  <a:ext cx="136200" cy="1308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467" name="Google Shape;467;p15"/>
                <p:cNvSpPr/>
                <p:nvPr/>
              </p:nvSpPr>
              <p:spPr>
                <a:xfrm>
                  <a:off x="4804925" y="811200"/>
                  <a:ext cx="61800" cy="3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468" name="Google Shape;468;p15"/>
              <p:cNvGrpSpPr/>
              <p:nvPr/>
            </p:nvGrpSpPr>
            <p:grpSpPr>
              <a:xfrm>
                <a:off x="5382151" y="1233968"/>
                <a:ext cx="187974" cy="130800"/>
                <a:chOff x="4804925" y="764100"/>
                <a:chExt cx="187974" cy="130800"/>
              </a:xfrm>
            </p:grpSpPr>
            <p:sp>
              <p:nvSpPr>
                <p:cNvPr id="469" name="Google Shape;469;p15"/>
                <p:cNvSpPr/>
                <p:nvPr/>
              </p:nvSpPr>
              <p:spPr>
                <a:xfrm>
                  <a:off x="4856699" y="764100"/>
                  <a:ext cx="136200" cy="1308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470" name="Google Shape;470;p15"/>
                <p:cNvSpPr/>
                <p:nvPr/>
              </p:nvSpPr>
              <p:spPr>
                <a:xfrm>
                  <a:off x="4804925" y="811200"/>
                  <a:ext cx="61800" cy="3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grpSp>
          <p:nvGrpSpPr>
            <p:cNvPr id="471" name="Google Shape;471;p15"/>
            <p:cNvGrpSpPr/>
            <p:nvPr/>
          </p:nvGrpSpPr>
          <p:grpSpPr>
            <a:xfrm>
              <a:off x="5380497" y="2973900"/>
              <a:ext cx="189628" cy="981668"/>
              <a:chOff x="5380497" y="383100"/>
              <a:chExt cx="189628" cy="981668"/>
            </a:xfrm>
          </p:grpSpPr>
          <p:grpSp>
            <p:nvGrpSpPr>
              <p:cNvPr id="472" name="Google Shape;472;p15"/>
              <p:cNvGrpSpPr/>
              <p:nvPr/>
            </p:nvGrpSpPr>
            <p:grpSpPr>
              <a:xfrm>
                <a:off x="5380497" y="383100"/>
                <a:ext cx="187974" cy="130800"/>
                <a:chOff x="4804925" y="764100"/>
                <a:chExt cx="187974" cy="130800"/>
              </a:xfrm>
            </p:grpSpPr>
            <p:sp>
              <p:nvSpPr>
                <p:cNvPr id="473" name="Google Shape;473;p15"/>
                <p:cNvSpPr/>
                <p:nvPr/>
              </p:nvSpPr>
              <p:spPr>
                <a:xfrm>
                  <a:off x="4856699" y="764100"/>
                  <a:ext cx="136200" cy="1308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474" name="Google Shape;474;p15"/>
                <p:cNvSpPr/>
                <p:nvPr/>
              </p:nvSpPr>
              <p:spPr>
                <a:xfrm>
                  <a:off x="4804925" y="811200"/>
                  <a:ext cx="61800" cy="3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475" name="Google Shape;475;p15"/>
              <p:cNvGrpSpPr/>
              <p:nvPr/>
            </p:nvGrpSpPr>
            <p:grpSpPr>
              <a:xfrm>
                <a:off x="5382151" y="822110"/>
                <a:ext cx="187974" cy="130800"/>
                <a:chOff x="4804925" y="764100"/>
                <a:chExt cx="187974" cy="130800"/>
              </a:xfrm>
            </p:grpSpPr>
            <p:sp>
              <p:nvSpPr>
                <p:cNvPr id="476" name="Google Shape;476;p15"/>
                <p:cNvSpPr/>
                <p:nvPr/>
              </p:nvSpPr>
              <p:spPr>
                <a:xfrm>
                  <a:off x="4856699" y="764100"/>
                  <a:ext cx="136200" cy="1308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477" name="Google Shape;477;p15"/>
                <p:cNvSpPr/>
                <p:nvPr/>
              </p:nvSpPr>
              <p:spPr>
                <a:xfrm>
                  <a:off x="4804925" y="811200"/>
                  <a:ext cx="61800" cy="3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478" name="Google Shape;478;p15"/>
              <p:cNvGrpSpPr/>
              <p:nvPr/>
            </p:nvGrpSpPr>
            <p:grpSpPr>
              <a:xfrm>
                <a:off x="5382151" y="1233968"/>
                <a:ext cx="187974" cy="130800"/>
                <a:chOff x="4804925" y="764100"/>
                <a:chExt cx="187974" cy="130800"/>
              </a:xfrm>
            </p:grpSpPr>
            <p:sp>
              <p:nvSpPr>
                <p:cNvPr id="479" name="Google Shape;479;p15"/>
                <p:cNvSpPr/>
                <p:nvPr/>
              </p:nvSpPr>
              <p:spPr>
                <a:xfrm>
                  <a:off x="4856699" y="764100"/>
                  <a:ext cx="136200" cy="1308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480" name="Google Shape;480;p15"/>
                <p:cNvSpPr/>
                <p:nvPr/>
              </p:nvSpPr>
              <p:spPr>
                <a:xfrm>
                  <a:off x="4804925" y="811200"/>
                  <a:ext cx="61800" cy="3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grpSp>
          <p:nvGrpSpPr>
            <p:cNvPr id="481" name="Google Shape;481;p15"/>
            <p:cNvGrpSpPr/>
            <p:nvPr/>
          </p:nvGrpSpPr>
          <p:grpSpPr>
            <a:xfrm>
              <a:off x="5380497" y="4269300"/>
              <a:ext cx="189628" cy="569810"/>
              <a:chOff x="5380497" y="383100"/>
              <a:chExt cx="189628" cy="569810"/>
            </a:xfrm>
          </p:grpSpPr>
          <p:grpSp>
            <p:nvGrpSpPr>
              <p:cNvPr id="482" name="Google Shape;482;p15"/>
              <p:cNvGrpSpPr/>
              <p:nvPr/>
            </p:nvGrpSpPr>
            <p:grpSpPr>
              <a:xfrm>
                <a:off x="5380497" y="383100"/>
                <a:ext cx="187974" cy="130800"/>
                <a:chOff x="4804925" y="764100"/>
                <a:chExt cx="187974" cy="130800"/>
              </a:xfrm>
            </p:grpSpPr>
            <p:sp>
              <p:nvSpPr>
                <p:cNvPr id="483" name="Google Shape;483;p15"/>
                <p:cNvSpPr/>
                <p:nvPr/>
              </p:nvSpPr>
              <p:spPr>
                <a:xfrm>
                  <a:off x="4856699" y="764100"/>
                  <a:ext cx="136200" cy="1308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484" name="Google Shape;484;p15"/>
                <p:cNvSpPr/>
                <p:nvPr/>
              </p:nvSpPr>
              <p:spPr>
                <a:xfrm>
                  <a:off x="4804925" y="811200"/>
                  <a:ext cx="61800" cy="3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485" name="Google Shape;485;p15"/>
              <p:cNvGrpSpPr/>
              <p:nvPr/>
            </p:nvGrpSpPr>
            <p:grpSpPr>
              <a:xfrm>
                <a:off x="5382151" y="822110"/>
                <a:ext cx="187974" cy="130800"/>
                <a:chOff x="4804925" y="764100"/>
                <a:chExt cx="187974" cy="130800"/>
              </a:xfrm>
            </p:grpSpPr>
            <p:sp>
              <p:nvSpPr>
                <p:cNvPr id="486" name="Google Shape;486;p15"/>
                <p:cNvSpPr/>
                <p:nvPr/>
              </p:nvSpPr>
              <p:spPr>
                <a:xfrm>
                  <a:off x="4856699" y="764100"/>
                  <a:ext cx="136200" cy="1308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487" name="Google Shape;487;p15"/>
                <p:cNvSpPr/>
                <p:nvPr/>
              </p:nvSpPr>
              <p:spPr>
                <a:xfrm>
                  <a:off x="4804925" y="811200"/>
                  <a:ext cx="61800" cy="3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grpSp>
      <p:sp>
        <p:nvSpPr>
          <p:cNvPr id="488" name="Google Shape;488;p15"/>
          <p:cNvSpPr txBox="1"/>
          <p:nvPr>
            <p:ph idx="1" type="body"/>
          </p:nvPr>
        </p:nvSpPr>
        <p:spPr>
          <a:xfrm>
            <a:off x="5586600" y="641275"/>
            <a:ext cx="2627700" cy="3119400"/>
          </a:xfrm>
          <a:prstGeom prst="rect">
            <a:avLst/>
          </a:prstGeom>
        </p:spPr>
        <p:txBody>
          <a:bodyPr anchorCtr="0" anchor="b" bIns="91425" lIns="91425" spcFirstLastPara="1" rIns="91425" wrap="square" tIns="91425">
            <a:noAutofit/>
          </a:bodyPr>
          <a:lstStyle>
            <a:lvl1pPr indent="-317500" lvl="0" marL="457200">
              <a:spcBef>
                <a:spcPts val="0"/>
              </a:spcBef>
              <a:spcAft>
                <a:spcPts val="0"/>
              </a:spcAft>
              <a:buClr>
                <a:schemeClr val="lt1"/>
              </a:buClr>
              <a:buSzPts val="1400"/>
              <a:buChar char="●"/>
              <a:defRPr sz="1000">
                <a:latin typeface="Manrope Medium"/>
                <a:ea typeface="Manrope Medium"/>
                <a:cs typeface="Manrope Medium"/>
                <a:sym typeface="Manrope Medium"/>
              </a:defRPr>
            </a:lvl1pPr>
            <a:lvl2pPr indent="-317500" lvl="1" marL="914400">
              <a:spcBef>
                <a:spcPts val="0"/>
              </a:spcBef>
              <a:spcAft>
                <a:spcPts val="0"/>
              </a:spcAft>
              <a:buClr>
                <a:schemeClr val="lt1"/>
              </a:buClr>
              <a:buSzPts val="1400"/>
              <a:buChar char="○"/>
              <a:defRPr sz="1000">
                <a:latin typeface="Manrope Medium"/>
                <a:ea typeface="Manrope Medium"/>
                <a:cs typeface="Manrope Medium"/>
                <a:sym typeface="Manrope Medium"/>
              </a:defRPr>
            </a:lvl2pPr>
            <a:lvl3pPr indent="-317500" lvl="2" marL="1371600">
              <a:spcBef>
                <a:spcPts val="0"/>
              </a:spcBef>
              <a:spcAft>
                <a:spcPts val="0"/>
              </a:spcAft>
              <a:buClr>
                <a:schemeClr val="lt1"/>
              </a:buClr>
              <a:buSzPts val="1400"/>
              <a:buChar char="■"/>
              <a:defRPr sz="1000">
                <a:latin typeface="Manrope Medium"/>
                <a:ea typeface="Manrope Medium"/>
                <a:cs typeface="Manrope Medium"/>
                <a:sym typeface="Manrope Medium"/>
              </a:defRPr>
            </a:lvl3pPr>
            <a:lvl4pPr indent="-317500" lvl="3" marL="1828800">
              <a:spcBef>
                <a:spcPts val="0"/>
              </a:spcBef>
              <a:spcAft>
                <a:spcPts val="0"/>
              </a:spcAft>
              <a:buClr>
                <a:schemeClr val="lt1"/>
              </a:buClr>
              <a:buSzPts val="1400"/>
              <a:buChar char="●"/>
              <a:defRPr sz="1000">
                <a:latin typeface="Manrope Medium"/>
                <a:ea typeface="Manrope Medium"/>
                <a:cs typeface="Manrope Medium"/>
                <a:sym typeface="Manrope Medium"/>
              </a:defRPr>
            </a:lvl4pPr>
            <a:lvl5pPr indent="-317500" lvl="4" marL="2286000">
              <a:spcBef>
                <a:spcPts val="0"/>
              </a:spcBef>
              <a:spcAft>
                <a:spcPts val="0"/>
              </a:spcAft>
              <a:buClr>
                <a:schemeClr val="lt1"/>
              </a:buClr>
              <a:buSzPts val="1400"/>
              <a:buChar char="○"/>
              <a:defRPr sz="1000">
                <a:latin typeface="Manrope Medium"/>
                <a:ea typeface="Manrope Medium"/>
                <a:cs typeface="Manrope Medium"/>
                <a:sym typeface="Manrope Medium"/>
              </a:defRPr>
            </a:lvl5pPr>
            <a:lvl6pPr indent="-317500" lvl="5" marL="2743200">
              <a:spcBef>
                <a:spcPts val="0"/>
              </a:spcBef>
              <a:spcAft>
                <a:spcPts val="0"/>
              </a:spcAft>
              <a:buClr>
                <a:schemeClr val="lt1"/>
              </a:buClr>
              <a:buSzPts val="1400"/>
              <a:buChar char="■"/>
              <a:defRPr sz="1000">
                <a:latin typeface="Manrope Medium"/>
                <a:ea typeface="Manrope Medium"/>
                <a:cs typeface="Manrope Medium"/>
                <a:sym typeface="Manrope Medium"/>
              </a:defRPr>
            </a:lvl6pPr>
            <a:lvl7pPr indent="-317500" lvl="6" marL="3200400">
              <a:spcBef>
                <a:spcPts val="0"/>
              </a:spcBef>
              <a:spcAft>
                <a:spcPts val="0"/>
              </a:spcAft>
              <a:buClr>
                <a:schemeClr val="lt1"/>
              </a:buClr>
              <a:buSzPts val="1400"/>
              <a:buChar char="●"/>
              <a:defRPr sz="1000">
                <a:latin typeface="Manrope Medium"/>
                <a:ea typeface="Manrope Medium"/>
                <a:cs typeface="Manrope Medium"/>
                <a:sym typeface="Manrope Medium"/>
              </a:defRPr>
            </a:lvl7pPr>
            <a:lvl8pPr indent="-317500" lvl="7" marL="3657600">
              <a:spcBef>
                <a:spcPts val="0"/>
              </a:spcBef>
              <a:spcAft>
                <a:spcPts val="0"/>
              </a:spcAft>
              <a:buSzPts val="1400"/>
              <a:buChar char="○"/>
              <a:defRPr sz="1000">
                <a:latin typeface="Manrope Medium"/>
                <a:ea typeface="Manrope Medium"/>
                <a:cs typeface="Manrope Medium"/>
                <a:sym typeface="Manrope Medium"/>
              </a:defRPr>
            </a:lvl8pPr>
            <a:lvl9pPr indent="-317500" lvl="8" marL="4114800">
              <a:spcBef>
                <a:spcPts val="0"/>
              </a:spcBef>
              <a:spcAft>
                <a:spcPts val="0"/>
              </a:spcAft>
              <a:buClr>
                <a:schemeClr val="lt1"/>
              </a:buClr>
              <a:buSzPts val="1400"/>
              <a:buChar char="■"/>
              <a:defRPr sz="1000">
                <a:latin typeface="Manrope Medium"/>
                <a:ea typeface="Manrope Medium"/>
                <a:cs typeface="Manrope Medium"/>
                <a:sym typeface="Manrope Medium"/>
              </a:defRPr>
            </a:lvl9pPr>
          </a:lstStyle>
          <a:p/>
        </p:txBody>
      </p:sp>
      <p:sp>
        <p:nvSpPr>
          <p:cNvPr id="489" name="Google Shape;489;p15"/>
          <p:cNvSpPr txBox="1"/>
          <p:nvPr>
            <p:ph type="title"/>
          </p:nvPr>
        </p:nvSpPr>
        <p:spPr>
          <a:xfrm>
            <a:off x="521275" y="525800"/>
            <a:ext cx="2094900" cy="1430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4100"/>
              <a:buNone/>
              <a:defRPr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extLst>
    <p:ext uri="{DCECCB84-F9BA-43D5-87BE-67443E8EF086}">
      <p15:sldGuideLst>
        <p15:guide id="1" pos="325">
          <p15:clr>
            <a:srgbClr val="E46962"/>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Notes ">
  <p:cSld name="CUSTOM_2">
    <p:spTree>
      <p:nvGrpSpPr>
        <p:cNvPr id="490" name="Shape 490"/>
        <p:cNvGrpSpPr/>
        <p:nvPr/>
      </p:nvGrpSpPr>
      <p:grpSpPr>
        <a:xfrm>
          <a:off x="0" y="0"/>
          <a:ext cx="0" cy="0"/>
          <a:chOff x="0" y="0"/>
          <a:chExt cx="0" cy="0"/>
        </a:xfrm>
      </p:grpSpPr>
      <p:grpSp>
        <p:nvGrpSpPr>
          <p:cNvPr id="491" name="Google Shape;491;p16"/>
          <p:cNvGrpSpPr/>
          <p:nvPr/>
        </p:nvGrpSpPr>
        <p:grpSpPr>
          <a:xfrm>
            <a:off x="0" y="-6300"/>
            <a:ext cx="9162087" cy="5150040"/>
            <a:chOff x="11751" y="-6300"/>
            <a:chExt cx="9190577" cy="5150040"/>
          </a:xfrm>
        </p:grpSpPr>
        <p:grpSp>
          <p:nvGrpSpPr>
            <p:cNvPr id="492" name="Google Shape;492;p16"/>
            <p:cNvGrpSpPr/>
            <p:nvPr/>
          </p:nvGrpSpPr>
          <p:grpSpPr>
            <a:xfrm>
              <a:off x="11751" y="-6300"/>
              <a:ext cx="4777902" cy="2703033"/>
              <a:chOff x="11750" y="-6290"/>
              <a:chExt cx="9125100" cy="5162400"/>
            </a:xfrm>
          </p:grpSpPr>
          <p:cxnSp>
            <p:nvCxnSpPr>
              <p:cNvPr id="493" name="Google Shape;493;p16"/>
              <p:cNvCxnSpPr/>
              <p:nvPr/>
            </p:nvCxnSpPr>
            <p:spPr>
              <a:xfrm>
                <a:off x="70556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494" name="Google Shape;494;p16"/>
              <p:cNvCxnSpPr/>
              <p:nvPr/>
            </p:nvCxnSpPr>
            <p:spPr>
              <a:xfrm>
                <a:off x="139936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495" name="Google Shape;495;p16"/>
              <p:cNvCxnSpPr/>
              <p:nvPr/>
            </p:nvCxnSpPr>
            <p:spPr>
              <a:xfrm>
                <a:off x="210491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496" name="Google Shape;496;p16"/>
              <p:cNvCxnSpPr/>
              <p:nvPr/>
            </p:nvCxnSpPr>
            <p:spPr>
              <a:xfrm>
                <a:off x="28134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497" name="Google Shape;497;p16"/>
              <p:cNvCxnSpPr/>
              <p:nvPr/>
            </p:nvCxnSpPr>
            <p:spPr>
              <a:xfrm>
                <a:off x="35072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498" name="Google Shape;498;p16"/>
              <p:cNvCxnSpPr/>
              <p:nvPr/>
            </p:nvCxnSpPr>
            <p:spPr>
              <a:xfrm>
                <a:off x="421284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499" name="Google Shape;499;p16"/>
              <p:cNvCxnSpPr/>
              <p:nvPr/>
            </p:nvCxnSpPr>
            <p:spPr>
              <a:xfrm>
                <a:off x="492141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00" name="Google Shape;500;p16"/>
              <p:cNvCxnSpPr/>
              <p:nvPr/>
            </p:nvCxnSpPr>
            <p:spPr>
              <a:xfrm>
                <a:off x="561521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01" name="Google Shape;501;p16"/>
              <p:cNvCxnSpPr/>
              <p:nvPr/>
            </p:nvCxnSpPr>
            <p:spPr>
              <a:xfrm>
                <a:off x="632076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02" name="Google Shape;502;p16"/>
              <p:cNvCxnSpPr/>
              <p:nvPr/>
            </p:nvCxnSpPr>
            <p:spPr>
              <a:xfrm>
                <a:off x="70394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03" name="Google Shape;503;p16"/>
              <p:cNvCxnSpPr/>
              <p:nvPr/>
            </p:nvCxnSpPr>
            <p:spPr>
              <a:xfrm>
                <a:off x="77332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04" name="Google Shape;504;p16"/>
              <p:cNvCxnSpPr/>
              <p:nvPr/>
            </p:nvCxnSpPr>
            <p:spPr>
              <a:xfrm>
                <a:off x="843884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05" name="Google Shape;505;p16"/>
              <p:cNvCxnSpPr/>
              <p:nvPr/>
            </p:nvCxnSpPr>
            <p:spPr>
              <a:xfrm>
                <a:off x="11750" y="482125"/>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506" name="Google Shape;506;p16"/>
              <p:cNvCxnSpPr/>
              <p:nvPr/>
            </p:nvCxnSpPr>
            <p:spPr>
              <a:xfrm>
                <a:off x="11750" y="9352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507" name="Google Shape;507;p16"/>
              <p:cNvCxnSpPr/>
              <p:nvPr/>
            </p:nvCxnSpPr>
            <p:spPr>
              <a:xfrm>
                <a:off x="11750" y="14028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508" name="Google Shape;508;p16"/>
              <p:cNvCxnSpPr/>
              <p:nvPr/>
            </p:nvCxnSpPr>
            <p:spPr>
              <a:xfrm>
                <a:off x="11750" y="18704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509" name="Google Shape;509;p16"/>
              <p:cNvCxnSpPr/>
              <p:nvPr/>
            </p:nvCxnSpPr>
            <p:spPr>
              <a:xfrm>
                <a:off x="11750" y="23380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510" name="Google Shape;510;p16"/>
              <p:cNvCxnSpPr/>
              <p:nvPr/>
            </p:nvCxnSpPr>
            <p:spPr>
              <a:xfrm>
                <a:off x="11750" y="28056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511" name="Google Shape;511;p16"/>
              <p:cNvCxnSpPr/>
              <p:nvPr/>
            </p:nvCxnSpPr>
            <p:spPr>
              <a:xfrm>
                <a:off x="11750" y="32732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512" name="Google Shape;512;p16"/>
              <p:cNvCxnSpPr/>
              <p:nvPr/>
            </p:nvCxnSpPr>
            <p:spPr>
              <a:xfrm>
                <a:off x="11750" y="374795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513" name="Google Shape;513;p16"/>
              <p:cNvCxnSpPr/>
              <p:nvPr/>
            </p:nvCxnSpPr>
            <p:spPr>
              <a:xfrm>
                <a:off x="11750" y="42084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514" name="Google Shape;514;p16"/>
              <p:cNvCxnSpPr/>
              <p:nvPr/>
            </p:nvCxnSpPr>
            <p:spPr>
              <a:xfrm>
                <a:off x="11750" y="4668850"/>
                <a:ext cx="9125100" cy="0"/>
              </a:xfrm>
              <a:prstGeom prst="straightConnector1">
                <a:avLst/>
              </a:prstGeom>
              <a:noFill/>
              <a:ln cap="flat" cmpd="sng" w="9525">
                <a:solidFill>
                  <a:schemeClr val="accent5"/>
                </a:solidFill>
                <a:prstDash val="solid"/>
                <a:round/>
                <a:headEnd len="sm" w="sm" type="none"/>
                <a:tailEnd len="sm" w="sm" type="none"/>
              </a:ln>
            </p:spPr>
          </p:cxnSp>
        </p:grpSp>
        <p:grpSp>
          <p:nvGrpSpPr>
            <p:cNvPr id="515" name="Google Shape;515;p16"/>
            <p:cNvGrpSpPr/>
            <p:nvPr/>
          </p:nvGrpSpPr>
          <p:grpSpPr>
            <a:xfrm>
              <a:off x="11751" y="2440707"/>
              <a:ext cx="4777902" cy="2703033"/>
              <a:chOff x="11750" y="-6290"/>
              <a:chExt cx="9125100" cy="5162400"/>
            </a:xfrm>
          </p:grpSpPr>
          <p:cxnSp>
            <p:nvCxnSpPr>
              <p:cNvPr id="516" name="Google Shape;516;p16"/>
              <p:cNvCxnSpPr/>
              <p:nvPr/>
            </p:nvCxnSpPr>
            <p:spPr>
              <a:xfrm>
                <a:off x="70556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17" name="Google Shape;517;p16"/>
              <p:cNvCxnSpPr/>
              <p:nvPr/>
            </p:nvCxnSpPr>
            <p:spPr>
              <a:xfrm>
                <a:off x="139936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18" name="Google Shape;518;p16"/>
              <p:cNvCxnSpPr/>
              <p:nvPr/>
            </p:nvCxnSpPr>
            <p:spPr>
              <a:xfrm>
                <a:off x="210491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19" name="Google Shape;519;p16"/>
              <p:cNvCxnSpPr/>
              <p:nvPr/>
            </p:nvCxnSpPr>
            <p:spPr>
              <a:xfrm>
                <a:off x="28134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20" name="Google Shape;520;p16"/>
              <p:cNvCxnSpPr/>
              <p:nvPr/>
            </p:nvCxnSpPr>
            <p:spPr>
              <a:xfrm>
                <a:off x="35072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21" name="Google Shape;521;p16"/>
              <p:cNvCxnSpPr/>
              <p:nvPr/>
            </p:nvCxnSpPr>
            <p:spPr>
              <a:xfrm>
                <a:off x="421284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22" name="Google Shape;522;p16"/>
              <p:cNvCxnSpPr/>
              <p:nvPr/>
            </p:nvCxnSpPr>
            <p:spPr>
              <a:xfrm>
                <a:off x="492141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23" name="Google Shape;523;p16"/>
              <p:cNvCxnSpPr/>
              <p:nvPr/>
            </p:nvCxnSpPr>
            <p:spPr>
              <a:xfrm>
                <a:off x="561521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24" name="Google Shape;524;p16"/>
              <p:cNvCxnSpPr/>
              <p:nvPr/>
            </p:nvCxnSpPr>
            <p:spPr>
              <a:xfrm>
                <a:off x="632076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25" name="Google Shape;525;p16"/>
              <p:cNvCxnSpPr/>
              <p:nvPr/>
            </p:nvCxnSpPr>
            <p:spPr>
              <a:xfrm>
                <a:off x="70394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26" name="Google Shape;526;p16"/>
              <p:cNvCxnSpPr/>
              <p:nvPr/>
            </p:nvCxnSpPr>
            <p:spPr>
              <a:xfrm>
                <a:off x="77332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27" name="Google Shape;527;p16"/>
              <p:cNvCxnSpPr/>
              <p:nvPr/>
            </p:nvCxnSpPr>
            <p:spPr>
              <a:xfrm>
                <a:off x="843884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28" name="Google Shape;528;p16"/>
              <p:cNvCxnSpPr/>
              <p:nvPr/>
            </p:nvCxnSpPr>
            <p:spPr>
              <a:xfrm>
                <a:off x="11750" y="482125"/>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529" name="Google Shape;529;p16"/>
              <p:cNvCxnSpPr/>
              <p:nvPr/>
            </p:nvCxnSpPr>
            <p:spPr>
              <a:xfrm>
                <a:off x="11750" y="9352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530" name="Google Shape;530;p16"/>
              <p:cNvCxnSpPr/>
              <p:nvPr/>
            </p:nvCxnSpPr>
            <p:spPr>
              <a:xfrm>
                <a:off x="11750" y="14028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531" name="Google Shape;531;p16"/>
              <p:cNvCxnSpPr/>
              <p:nvPr/>
            </p:nvCxnSpPr>
            <p:spPr>
              <a:xfrm>
                <a:off x="11750" y="18704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532" name="Google Shape;532;p16"/>
              <p:cNvCxnSpPr/>
              <p:nvPr/>
            </p:nvCxnSpPr>
            <p:spPr>
              <a:xfrm>
                <a:off x="11750" y="23380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533" name="Google Shape;533;p16"/>
              <p:cNvCxnSpPr/>
              <p:nvPr/>
            </p:nvCxnSpPr>
            <p:spPr>
              <a:xfrm>
                <a:off x="11750" y="28056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534" name="Google Shape;534;p16"/>
              <p:cNvCxnSpPr/>
              <p:nvPr/>
            </p:nvCxnSpPr>
            <p:spPr>
              <a:xfrm>
                <a:off x="11750" y="32732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535" name="Google Shape;535;p16"/>
              <p:cNvCxnSpPr/>
              <p:nvPr/>
            </p:nvCxnSpPr>
            <p:spPr>
              <a:xfrm>
                <a:off x="11750" y="374795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536" name="Google Shape;536;p16"/>
              <p:cNvCxnSpPr/>
              <p:nvPr/>
            </p:nvCxnSpPr>
            <p:spPr>
              <a:xfrm>
                <a:off x="11750" y="42084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537" name="Google Shape;537;p16"/>
              <p:cNvCxnSpPr/>
              <p:nvPr/>
            </p:nvCxnSpPr>
            <p:spPr>
              <a:xfrm>
                <a:off x="11750" y="4668850"/>
                <a:ext cx="9125100" cy="0"/>
              </a:xfrm>
              <a:prstGeom prst="straightConnector1">
                <a:avLst/>
              </a:prstGeom>
              <a:noFill/>
              <a:ln cap="flat" cmpd="sng" w="9525">
                <a:solidFill>
                  <a:schemeClr val="accent5"/>
                </a:solidFill>
                <a:prstDash val="solid"/>
                <a:round/>
                <a:headEnd len="sm" w="sm" type="none"/>
                <a:tailEnd len="sm" w="sm" type="none"/>
              </a:ln>
            </p:spPr>
          </p:cxnSp>
        </p:grpSp>
        <p:grpSp>
          <p:nvGrpSpPr>
            <p:cNvPr id="538" name="Google Shape;538;p16"/>
            <p:cNvGrpSpPr/>
            <p:nvPr/>
          </p:nvGrpSpPr>
          <p:grpSpPr>
            <a:xfrm>
              <a:off x="4424426" y="-6300"/>
              <a:ext cx="4777902" cy="2703033"/>
              <a:chOff x="11750" y="-6290"/>
              <a:chExt cx="9125100" cy="5162400"/>
            </a:xfrm>
          </p:grpSpPr>
          <p:cxnSp>
            <p:nvCxnSpPr>
              <p:cNvPr id="539" name="Google Shape;539;p16"/>
              <p:cNvCxnSpPr/>
              <p:nvPr/>
            </p:nvCxnSpPr>
            <p:spPr>
              <a:xfrm>
                <a:off x="70556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40" name="Google Shape;540;p16"/>
              <p:cNvCxnSpPr/>
              <p:nvPr/>
            </p:nvCxnSpPr>
            <p:spPr>
              <a:xfrm>
                <a:off x="139936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41" name="Google Shape;541;p16"/>
              <p:cNvCxnSpPr/>
              <p:nvPr/>
            </p:nvCxnSpPr>
            <p:spPr>
              <a:xfrm>
                <a:off x="210491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42" name="Google Shape;542;p16"/>
              <p:cNvCxnSpPr/>
              <p:nvPr/>
            </p:nvCxnSpPr>
            <p:spPr>
              <a:xfrm>
                <a:off x="28134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43" name="Google Shape;543;p16"/>
              <p:cNvCxnSpPr/>
              <p:nvPr/>
            </p:nvCxnSpPr>
            <p:spPr>
              <a:xfrm>
                <a:off x="35072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44" name="Google Shape;544;p16"/>
              <p:cNvCxnSpPr/>
              <p:nvPr/>
            </p:nvCxnSpPr>
            <p:spPr>
              <a:xfrm>
                <a:off x="421284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45" name="Google Shape;545;p16"/>
              <p:cNvCxnSpPr/>
              <p:nvPr/>
            </p:nvCxnSpPr>
            <p:spPr>
              <a:xfrm>
                <a:off x="492141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46" name="Google Shape;546;p16"/>
              <p:cNvCxnSpPr/>
              <p:nvPr/>
            </p:nvCxnSpPr>
            <p:spPr>
              <a:xfrm>
                <a:off x="561521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47" name="Google Shape;547;p16"/>
              <p:cNvCxnSpPr/>
              <p:nvPr/>
            </p:nvCxnSpPr>
            <p:spPr>
              <a:xfrm>
                <a:off x="632076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48" name="Google Shape;548;p16"/>
              <p:cNvCxnSpPr/>
              <p:nvPr/>
            </p:nvCxnSpPr>
            <p:spPr>
              <a:xfrm>
                <a:off x="70394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49" name="Google Shape;549;p16"/>
              <p:cNvCxnSpPr/>
              <p:nvPr/>
            </p:nvCxnSpPr>
            <p:spPr>
              <a:xfrm>
                <a:off x="77332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50" name="Google Shape;550;p16"/>
              <p:cNvCxnSpPr/>
              <p:nvPr/>
            </p:nvCxnSpPr>
            <p:spPr>
              <a:xfrm>
                <a:off x="843884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51" name="Google Shape;551;p16"/>
              <p:cNvCxnSpPr/>
              <p:nvPr/>
            </p:nvCxnSpPr>
            <p:spPr>
              <a:xfrm>
                <a:off x="11750" y="482125"/>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552" name="Google Shape;552;p16"/>
              <p:cNvCxnSpPr/>
              <p:nvPr/>
            </p:nvCxnSpPr>
            <p:spPr>
              <a:xfrm>
                <a:off x="11750" y="9352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553" name="Google Shape;553;p16"/>
              <p:cNvCxnSpPr/>
              <p:nvPr/>
            </p:nvCxnSpPr>
            <p:spPr>
              <a:xfrm>
                <a:off x="11750" y="14028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554" name="Google Shape;554;p16"/>
              <p:cNvCxnSpPr/>
              <p:nvPr/>
            </p:nvCxnSpPr>
            <p:spPr>
              <a:xfrm>
                <a:off x="11750" y="18704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555" name="Google Shape;555;p16"/>
              <p:cNvCxnSpPr/>
              <p:nvPr/>
            </p:nvCxnSpPr>
            <p:spPr>
              <a:xfrm>
                <a:off x="11750" y="23380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556" name="Google Shape;556;p16"/>
              <p:cNvCxnSpPr/>
              <p:nvPr/>
            </p:nvCxnSpPr>
            <p:spPr>
              <a:xfrm>
                <a:off x="11750" y="28056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557" name="Google Shape;557;p16"/>
              <p:cNvCxnSpPr/>
              <p:nvPr/>
            </p:nvCxnSpPr>
            <p:spPr>
              <a:xfrm>
                <a:off x="11750" y="32732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558" name="Google Shape;558;p16"/>
              <p:cNvCxnSpPr/>
              <p:nvPr/>
            </p:nvCxnSpPr>
            <p:spPr>
              <a:xfrm>
                <a:off x="11750" y="374795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559" name="Google Shape;559;p16"/>
              <p:cNvCxnSpPr/>
              <p:nvPr/>
            </p:nvCxnSpPr>
            <p:spPr>
              <a:xfrm>
                <a:off x="11750" y="42084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560" name="Google Shape;560;p16"/>
              <p:cNvCxnSpPr/>
              <p:nvPr/>
            </p:nvCxnSpPr>
            <p:spPr>
              <a:xfrm>
                <a:off x="11750" y="4668850"/>
                <a:ext cx="9125100" cy="0"/>
              </a:xfrm>
              <a:prstGeom prst="straightConnector1">
                <a:avLst/>
              </a:prstGeom>
              <a:noFill/>
              <a:ln cap="flat" cmpd="sng" w="9525">
                <a:solidFill>
                  <a:schemeClr val="accent5"/>
                </a:solidFill>
                <a:prstDash val="solid"/>
                <a:round/>
                <a:headEnd len="sm" w="sm" type="none"/>
                <a:tailEnd len="sm" w="sm" type="none"/>
              </a:ln>
            </p:spPr>
          </p:cxnSp>
        </p:grpSp>
        <p:grpSp>
          <p:nvGrpSpPr>
            <p:cNvPr id="561" name="Google Shape;561;p16"/>
            <p:cNvGrpSpPr/>
            <p:nvPr/>
          </p:nvGrpSpPr>
          <p:grpSpPr>
            <a:xfrm>
              <a:off x="4424426" y="2440707"/>
              <a:ext cx="4777902" cy="2703033"/>
              <a:chOff x="11750" y="-6290"/>
              <a:chExt cx="9125100" cy="5162400"/>
            </a:xfrm>
          </p:grpSpPr>
          <p:cxnSp>
            <p:nvCxnSpPr>
              <p:cNvPr id="562" name="Google Shape;562;p16"/>
              <p:cNvCxnSpPr/>
              <p:nvPr/>
            </p:nvCxnSpPr>
            <p:spPr>
              <a:xfrm>
                <a:off x="70556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63" name="Google Shape;563;p16"/>
              <p:cNvCxnSpPr/>
              <p:nvPr/>
            </p:nvCxnSpPr>
            <p:spPr>
              <a:xfrm>
                <a:off x="139936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64" name="Google Shape;564;p16"/>
              <p:cNvCxnSpPr/>
              <p:nvPr/>
            </p:nvCxnSpPr>
            <p:spPr>
              <a:xfrm>
                <a:off x="210491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65" name="Google Shape;565;p16"/>
              <p:cNvCxnSpPr/>
              <p:nvPr/>
            </p:nvCxnSpPr>
            <p:spPr>
              <a:xfrm>
                <a:off x="28134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66" name="Google Shape;566;p16"/>
              <p:cNvCxnSpPr/>
              <p:nvPr/>
            </p:nvCxnSpPr>
            <p:spPr>
              <a:xfrm>
                <a:off x="35072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67" name="Google Shape;567;p16"/>
              <p:cNvCxnSpPr/>
              <p:nvPr/>
            </p:nvCxnSpPr>
            <p:spPr>
              <a:xfrm>
                <a:off x="421284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68" name="Google Shape;568;p16"/>
              <p:cNvCxnSpPr/>
              <p:nvPr/>
            </p:nvCxnSpPr>
            <p:spPr>
              <a:xfrm>
                <a:off x="492141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69" name="Google Shape;569;p16"/>
              <p:cNvCxnSpPr/>
              <p:nvPr/>
            </p:nvCxnSpPr>
            <p:spPr>
              <a:xfrm>
                <a:off x="561521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70" name="Google Shape;570;p16"/>
              <p:cNvCxnSpPr/>
              <p:nvPr/>
            </p:nvCxnSpPr>
            <p:spPr>
              <a:xfrm>
                <a:off x="632076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71" name="Google Shape;571;p16"/>
              <p:cNvCxnSpPr/>
              <p:nvPr/>
            </p:nvCxnSpPr>
            <p:spPr>
              <a:xfrm>
                <a:off x="70394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72" name="Google Shape;572;p16"/>
              <p:cNvCxnSpPr/>
              <p:nvPr/>
            </p:nvCxnSpPr>
            <p:spPr>
              <a:xfrm>
                <a:off x="77332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73" name="Google Shape;573;p16"/>
              <p:cNvCxnSpPr/>
              <p:nvPr/>
            </p:nvCxnSpPr>
            <p:spPr>
              <a:xfrm>
                <a:off x="843884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74" name="Google Shape;574;p16"/>
              <p:cNvCxnSpPr/>
              <p:nvPr/>
            </p:nvCxnSpPr>
            <p:spPr>
              <a:xfrm>
                <a:off x="11750" y="482125"/>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575" name="Google Shape;575;p16"/>
              <p:cNvCxnSpPr/>
              <p:nvPr/>
            </p:nvCxnSpPr>
            <p:spPr>
              <a:xfrm>
                <a:off x="11750" y="9352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576" name="Google Shape;576;p16"/>
              <p:cNvCxnSpPr/>
              <p:nvPr/>
            </p:nvCxnSpPr>
            <p:spPr>
              <a:xfrm>
                <a:off x="11750" y="14028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577" name="Google Shape;577;p16"/>
              <p:cNvCxnSpPr/>
              <p:nvPr/>
            </p:nvCxnSpPr>
            <p:spPr>
              <a:xfrm>
                <a:off x="11750" y="18704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578" name="Google Shape;578;p16"/>
              <p:cNvCxnSpPr/>
              <p:nvPr/>
            </p:nvCxnSpPr>
            <p:spPr>
              <a:xfrm>
                <a:off x="11750" y="23380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579" name="Google Shape;579;p16"/>
              <p:cNvCxnSpPr/>
              <p:nvPr/>
            </p:nvCxnSpPr>
            <p:spPr>
              <a:xfrm>
                <a:off x="11750" y="28056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580" name="Google Shape;580;p16"/>
              <p:cNvCxnSpPr/>
              <p:nvPr/>
            </p:nvCxnSpPr>
            <p:spPr>
              <a:xfrm>
                <a:off x="11750" y="32732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581" name="Google Shape;581;p16"/>
              <p:cNvCxnSpPr/>
              <p:nvPr/>
            </p:nvCxnSpPr>
            <p:spPr>
              <a:xfrm>
                <a:off x="11750" y="374795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582" name="Google Shape;582;p16"/>
              <p:cNvCxnSpPr/>
              <p:nvPr/>
            </p:nvCxnSpPr>
            <p:spPr>
              <a:xfrm>
                <a:off x="11750" y="42084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583" name="Google Shape;583;p16"/>
              <p:cNvCxnSpPr/>
              <p:nvPr/>
            </p:nvCxnSpPr>
            <p:spPr>
              <a:xfrm>
                <a:off x="11750" y="4668850"/>
                <a:ext cx="9125100" cy="0"/>
              </a:xfrm>
              <a:prstGeom prst="straightConnector1">
                <a:avLst/>
              </a:prstGeom>
              <a:noFill/>
              <a:ln cap="flat" cmpd="sng" w="9525">
                <a:solidFill>
                  <a:schemeClr val="accent5"/>
                </a:solidFill>
                <a:prstDash val="solid"/>
                <a:round/>
                <a:headEnd len="sm" w="sm" type="none"/>
                <a:tailEnd len="sm" w="sm" type="none"/>
              </a:ln>
            </p:spPr>
          </p:cxnSp>
        </p:grpSp>
      </p:grpSp>
      <p:sp>
        <p:nvSpPr>
          <p:cNvPr id="584" name="Google Shape;584;p16"/>
          <p:cNvSpPr txBox="1"/>
          <p:nvPr>
            <p:ph type="title"/>
          </p:nvPr>
        </p:nvSpPr>
        <p:spPr>
          <a:xfrm>
            <a:off x="532800" y="1269600"/>
            <a:ext cx="2618400" cy="472800"/>
          </a:xfrm>
          <a:prstGeom prst="rect">
            <a:avLst/>
          </a:prstGeom>
        </p:spPr>
        <p:txBody>
          <a:bodyPr anchorCtr="0" anchor="ctr" bIns="91425" lIns="182875" spcFirstLastPara="1" rIns="91425" wrap="square" tIns="91425">
            <a:noAutofit/>
          </a:bodyPr>
          <a:lstStyle>
            <a:lvl1pPr lvl="0" algn="ctr">
              <a:lnSpc>
                <a:spcPct val="100000"/>
              </a:lnSpc>
              <a:spcBef>
                <a:spcPts val="0"/>
              </a:spcBef>
              <a:spcAft>
                <a:spcPts val="0"/>
              </a:spcAft>
              <a:buClr>
                <a:schemeClr val="lt1"/>
              </a:buClr>
              <a:buSzPts val="1300"/>
              <a:buNone/>
              <a:defRPr b="0" sz="1900"/>
            </a:lvl1pPr>
            <a:lvl2pPr lvl="1">
              <a:spcBef>
                <a:spcPts val="1000"/>
              </a:spcBef>
              <a:spcAft>
                <a:spcPts val="0"/>
              </a:spcAft>
              <a:buClr>
                <a:schemeClr val="lt1"/>
              </a:buClr>
              <a:buSzPts val="1400"/>
              <a:buNone/>
              <a:defRPr/>
            </a:lvl2pPr>
            <a:lvl3pPr lvl="2">
              <a:spcBef>
                <a:spcPts val="0"/>
              </a:spcBef>
              <a:spcAft>
                <a:spcPts val="0"/>
              </a:spcAft>
              <a:buClr>
                <a:schemeClr val="lt1"/>
              </a:buClr>
              <a:buSzPts val="1400"/>
              <a:buNone/>
              <a:defRPr/>
            </a:lvl3pPr>
            <a:lvl4pPr lvl="3">
              <a:spcBef>
                <a:spcPts val="0"/>
              </a:spcBef>
              <a:spcAft>
                <a:spcPts val="0"/>
              </a:spcAft>
              <a:buClr>
                <a:schemeClr val="lt1"/>
              </a:buClr>
              <a:buSzPts val="1400"/>
              <a:buNone/>
              <a:defRPr/>
            </a:lvl4pPr>
            <a:lvl5pPr lvl="4">
              <a:spcBef>
                <a:spcPts val="0"/>
              </a:spcBef>
              <a:spcAft>
                <a:spcPts val="0"/>
              </a:spcAft>
              <a:buClr>
                <a:schemeClr val="lt1"/>
              </a:buClr>
              <a:buSzPts val="1400"/>
              <a:buNone/>
              <a:defRPr/>
            </a:lvl5pPr>
            <a:lvl6pPr lvl="5">
              <a:spcBef>
                <a:spcPts val="0"/>
              </a:spcBef>
              <a:spcAft>
                <a:spcPts val="0"/>
              </a:spcAft>
              <a:buClr>
                <a:schemeClr val="lt1"/>
              </a:buClr>
              <a:buSzPts val="1400"/>
              <a:buNone/>
              <a:defRPr/>
            </a:lvl6pPr>
            <a:lvl7pPr lvl="6">
              <a:spcBef>
                <a:spcPts val="0"/>
              </a:spcBef>
              <a:spcAft>
                <a:spcPts val="0"/>
              </a:spcAft>
              <a:buClr>
                <a:schemeClr val="lt1"/>
              </a:buClr>
              <a:buSzPts val="1400"/>
              <a:buNone/>
              <a:defRPr/>
            </a:lvl7pPr>
            <a:lvl8pPr lvl="7">
              <a:spcBef>
                <a:spcPts val="0"/>
              </a:spcBef>
              <a:spcAft>
                <a:spcPts val="0"/>
              </a:spcAft>
              <a:buClr>
                <a:schemeClr val="lt1"/>
              </a:buClr>
              <a:buSzPts val="1400"/>
              <a:buNone/>
              <a:defRPr/>
            </a:lvl8pPr>
            <a:lvl9pPr lvl="8">
              <a:spcBef>
                <a:spcPts val="0"/>
              </a:spcBef>
              <a:spcAft>
                <a:spcPts val="0"/>
              </a:spcAft>
              <a:buClr>
                <a:schemeClr val="lt1"/>
              </a:buClr>
              <a:buSzPts val="1400"/>
              <a:buNone/>
              <a:defRPr/>
            </a:lvl9pPr>
          </a:lstStyle>
          <a:p/>
        </p:txBody>
      </p:sp>
      <p:sp>
        <p:nvSpPr>
          <p:cNvPr id="585" name="Google Shape;585;p16"/>
          <p:cNvSpPr txBox="1"/>
          <p:nvPr>
            <p:ph idx="1" type="subTitle"/>
          </p:nvPr>
        </p:nvSpPr>
        <p:spPr>
          <a:xfrm>
            <a:off x="520800" y="1711450"/>
            <a:ext cx="2642400" cy="1240500"/>
          </a:xfrm>
          <a:prstGeom prst="rect">
            <a:avLst/>
          </a:prstGeom>
        </p:spPr>
        <p:txBody>
          <a:bodyPr anchorCtr="0" anchor="ctr" bIns="91425" lIns="182875" spcFirstLastPara="1" rIns="91425" wrap="square" tIns="91425">
            <a:noAutofit/>
          </a:bodyPr>
          <a:lstStyle>
            <a:lvl1pPr lvl="0">
              <a:lnSpc>
                <a:spcPct val="100000"/>
              </a:lnSpc>
              <a:spcBef>
                <a:spcPts val="0"/>
              </a:spcBef>
              <a:spcAft>
                <a:spcPts val="0"/>
              </a:spcAft>
              <a:buSzPts val="1200"/>
              <a:buNone/>
              <a:defRPr sz="1000">
                <a:latin typeface="Manrope Medium"/>
                <a:ea typeface="Manrope Medium"/>
                <a:cs typeface="Manrope Medium"/>
                <a:sym typeface="Manrope Medium"/>
              </a:defRPr>
            </a:lvl1pPr>
            <a:lvl2pPr lvl="1">
              <a:spcBef>
                <a:spcPts val="10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6" name="Google Shape;586;p16"/>
          <p:cNvSpPr txBox="1"/>
          <p:nvPr>
            <p:ph idx="2" type="subTitle"/>
          </p:nvPr>
        </p:nvSpPr>
        <p:spPr>
          <a:xfrm>
            <a:off x="531875" y="2928325"/>
            <a:ext cx="2618400" cy="395100"/>
          </a:xfrm>
          <a:prstGeom prst="rect">
            <a:avLst/>
          </a:prstGeom>
        </p:spPr>
        <p:txBody>
          <a:bodyPr anchorCtr="0" anchor="t" bIns="91425" lIns="182875" spcFirstLastPara="1" rIns="91425" wrap="square" tIns="91425">
            <a:noAutofit/>
          </a:bodyPr>
          <a:lstStyle>
            <a:lvl1pPr lvl="0">
              <a:lnSpc>
                <a:spcPct val="100000"/>
              </a:lnSpc>
              <a:spcBef>
                <a:spcPts val="0"/>
              </a:spcBef>
              <a:spcAft>
                <a:spcPts val="0"/>
              </a:spcAft>
              <a:buSzPts val="1200"/>
              <a:buNone/>
              <a:defRPr b="1" sz="1000" u="sng"/>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7" name="Google Shape;587;p16"/>
          <p:cNvSpPr txBox="1"/>
          <p:nvPr>
            <p:ph idx="3" type="title"/>
          </p:nvPr>
        </p:nvSpPr>
        <p:spPr>
          <a:xfrm rot="139861">
            <a:off x="3291201" y="1217875"/>
            <a:ext cx="2618467" cy="472890"/>
          </a:xfrm>
          <a:prstGeom prst="rect">
            <a:avLst/>
          </a:prstGeom>
        </p:spPr>
        <p:txBody>
          <a:bodyPr anchorCtr="0" anchor="ctr" bIns="91425" lIns="182875" spcFirstLastPara="1" rIns="91425" wrap="square" tIns="91425">
            <a:spAutoFit/>
          </a:bodyPr>
          <a:lstStyle>
            <a:lvl1pPr lvl="0" algn="ctr">
              <a:lnSpc>
                <a:spcPct val="100000"/>
              </a:lnSpc>
              <a:spcBef>
                <a:spcPts val="0"/>
              </a:spcBef>
              <a:spcAft>
                <a:spcPts val="0"/>
              </a:spcAft>
              <a:buClr>
                <a:schemeClr val="lt1"/>
              </a:buClr>
              <a:buSzPts val="1900"/>
              <a:buNone/>
              <a:defRPr b="0" sz="1900"/>
            </a:lvl1pPr>
            <a:lvl2pPr lvl="1">
              <a:spcBef>
                <a:spcPts val="1000"/>
              </a:spcBef>
              <a:spcAft>
                <a:spcPts val="0"/>
              </a:spcAft>
              <a:buClr>
                <a:schemeClr val="lt1"/>
              </a:buClr>
              <a:buSzPts val="1400"/>
              <a:buNone/>
              <a:defRPr/>
            </a:lvl2pPr>
            <a:lvl3pPr lvl="2">
              <a:spcBef>
                <a:spcPts val="0"/>
              </a:spcBef>
              <a:spcAft>
                <a:spcPts val="0"/>
              </a:spcAft>
              <a:buClr>
                <a:schemeClr val="lt1"/>
              </a:buClr>
              <a:buSzPts val="1400"/>
              <a:buNone/>
              <a:defRPr/>
            </a:lvl3pPr>
            <a:lvl4pPr lvl="3">
              <a:spcBef>
                <a:spcPts val="0"/>
              </a:spcBef>
              <a:spcAft>
                <a:spcPts val="0"/>
              </a:spcAft>
              <a:buClr>
                <a:schemeClr val="lt1"/>
              </a:buClr>
              <a:buSzPts val="1400"/>
              <a:buNone/>
              <a:defRPr/>
            </a:lvl4pPr>
            <a:lvl5pPr lvl="4">
              <a:spcBef>
                <a:spcPts val="0"/>
              </a:spcBef>
              <a:spcAft>
                <a:spcPts val="0"/>
              </a:spcAft>
              <a:buClr>
                <a:schemeClr val="lt1"/>
              </a:buClr>
              <a:buSzPts val="1400"/>
              <a:buNone/>
              <a:defRPr/>
            </a:lvl5pPr>
            <a:lvl6pPr lvl="5">
              <a:spcBef>
                <a:spcPts val="0"/>
              </a:spcBef>
              <a:spcAft>
                <a:spcPts val="0"/>
              </a:spcAft>
              <a:buClr>
                <a:schemeClr val="lt1"/>
              </a:buClr>
              <a:buSzPts val="1400"/>
              <a:buNone/>
              <a:defRPr/>
            </a:lvl6pPr>
            <a:lvl7pPr lvl="6">
              <a:spcBef>
                <a:spcPts val="0"/>
              </a:spcBef>
              <a:spcAft>
                <a:spcPts val="0"/>
              </a:spcAft>
              <a:buClr>
                <a:schemeClr val="lt1"/>
              </a:buClr>
              <a:buSzPts val="1400"/>
              <a:buNone/>
              <a:defRPr/>
            </a:lvl7pPr>
            <a:lvl8pPr lvl="7">
              <a:spcBef>
                <a:spcPts val="0"/>
              </a:spcBef>
              <a:spcAft>
                <a:spcPts val="0"/>
              </a:spcAft>
              <a:buClr>
                <a:schemeClr val="lt1"/>
              </a:buClr>
              <a:buSzPts val="1400"/>
              <a:buNone/>
              <a:defRPr/>
            </a:lvl8pPr>
            <a:lvl9pPr lvl="8">
              <a:spcBef>
                <a:spcPts val="0"/>
              </a:spcBef>
              <a:spcAft>
                <a:spcPts val="0"/>
              </a:spcAft>
              <a:buClr>
                <a:schemeClr val="lt1"/>
              </a:buClr>
              <a:buSzPts val="1400"/>
              <a:buNone/>
              <a:defRPr/>
            </a:lvl9pPr>
          </a:lstStyle>
          <a:p/>
        </p:txBody>
      </p:sp>
      <p:sp>
        <p:nvSpPr>
          <p:cNvPr id="588" name="Google Shape;588;p16"/>
          <p:cNvSpPr txBox="1"/>
          <p:nvPr>
            <p:ph idx="4" type="subTitle"/>
          </p:nvPr>
        </p:nvSpPr>
        <p:spPr>
          <a:xfrm rot="139761">
            <a:off x="3245632" y="1659003"/>
            <a:ext cx="2642483" cy="1240624"/>
          </a:xfrm>
          <a:prstGeom prst="rect">
            <a:avLst/>
          </a:prstGeom>
        </p:spPr>
        <p:txBody>
          <a:bodyPr anchorCtr="0" anchor="ctr" bIns="91425" lIns="182875" spcFirstLastPara="1" rIns="91425" wrap="square" tIns="91425">
            <a:noAutofit/>
          </a:bodyPr>
          <a:lstStyle>
            <a:lvl1pPr lvl="0">
              <a:lnSpc>
                <a:spcPct val="100000"/>
              </a:lnSpc>
              <a:spcBef>
                <a:spcPts val="0"/>
              </a:spcBef>
              <a:spcAft>
                <a:spcPts val="0"/>
              </a:spcAft>
              <a:buSzPts val="1200"/>
              <a:buNone/>
              <a:defRPr sz="1000">
                <a:latin typeface="Manrope Medium"/>
                <a:ea typeface="Manrope Medium"/>
                <a:cs typeface="Manrope Medium"/>
                <a:sym typeface="Manrope Medium"/>
              </a:defRPr>
            </a:lvl1pPr>
            <a:lvl2pPr lvl="1">
              <a:spcBef>
                <a:spcPts val="10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9" name="Google Shape;589;p16"/>
          <p:cNvSpPr txBox="1"/>
          <p:nvPr>
            <p:ph idx="5" type="subTitle"/>
          </p:nvPr>
        </p:nvSpPr>
        <p:spPr>
          <a:xfrm rot="139861">
            <a:off x="3224189" y="2875212"/>
            <a:ext cx="2618467" cy="395132"/>
          </a:xfrm>
          <a:prstGeom prst="rect">
            <a:avLst/>
          </a:prstGeom>
        </p:spPr>
        <p:txBody>
          <a:bodyPr anchorCtr="0" anchor="t" bIns="91425" lIns="182875" spcFirstLastPara="1" rIns="91425" wrap="square" tIns="91425">
            <a:noAutofit/>
          </a:bodyPr>
          <a:lstStyle>
            <a:lvl1pPr lvl="0">
              <a:lnSpc>
                <a:spcPct val="100000"/>
              </a:lnSpc>
              <a:spcBef>
                <a:spcPts val="0"/>
              </a:spcBef>
              <a:spcAft>
                <a:spcPts val="0"/>
              </a:spcAft>
              <a:buSzPts val="1200"/>
              <a:buNone/>
              <a:defRPr b="1" sz="1000" u="sng"/>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0" name="Google Shape;590;p16"/>
          <p:cNvSpPr txBox="1"/>
          <p:nvPr>
            <p:ph idx="6" type="title"/>
          </p:nvPr>
        </p:nvSpPr>
        <p:spPr>
          <a:xfrm>
            <a:off x="5994100" y="1252413"/>
            <a:ext cx="2618400" cy="472800"/>
          </a:xfrm>
          <a:prstGeom prst="rect">
            <a:avLst/>
          </a:prstGeom>
        </p:spPr>
        <p:txBody>
          <a:bodyPr anchorCtr="0" anchor="ctr" bIns="91425" lIns="182875" spcFirstLastPara="1" rIns="91425" wrap="square" tIns="91425">
            <a:noAutofit/>
          </a:bodyPr>
          <a:lstStyle>
            <a:lvl1pPr lvl="0" algn="ctr">
              <a:lnSpc>
                <a:spcPct val="100000"/>
              </a:lnSpc>
              <a:spcBef>
                <a:spcPts val="0"/>
              </a:spcBef>
              <a:spcAft>
                <a:spcPts val="0"/>
              </a:spcAft>
              <a:buClr>
                <a:schemeClr val="lt1"/>
              </a:buClr>
              <a:buSzPts val="1900"/>
              <a:buNone/>
              <a:defRPr b="0" sz="1900"/>
            </a:lvl1pPr>
            <a:lvl2pPr lvl="1">
              <a:spcBef>
                <a:spcPts val="1000"/>
              </a:spcBef>
              <a:spcAft>
                <a:spcPts val="0"/>
              </a:spcAft>
              <a:buClr>
                <a:schemeClr val="lt1"/>
              </a:buClr>
              <a:buSzPts val="1400"/>
              <a:buNone/>
              <a:defRPr/>
            </a:lvl2pPr>
            <a:lvl3pPr lvl="2">
              <a:spcBef>
                <a:spcPts val="0"/>
              </a:spcBef>
              <a:spcAft>
                <a:spcPts val="0"/>
              </a:spcAft>
              <a:buClr>
                <a:schemeClr val="lt1"/>
              </a:buClr>
              <a:buSzPts val="1400"/>
              <a:buNone/>
              <a:defRPr/>
            </a:lvl3pPr>
            <a:lvl4pPr lvl="3">
              <a:spcBef>
                <a:spcPts val="0"/>
              </a:spcBef>
              <a:spcAft>
                <a:spcPts val="0"/>
              </a:spcAft>
              <a:buClr>
                <a:schemeClr val="lt1"/>
              </a:buClr>
              <a:buSzPts val="1400"/>
              <a:buNone/>
              <a:defRPr/>
            </a:lvl4pPr>
            <a:lvl5pPr lvl="4">
              <a:spcBef>
                <a:spcPts val="0"/>
              </a:spcBef>
              <a:spcAft>
                <a:spcPts val="0"/>
              </a:spcAft>
              <a:buClr>
                <a:schemeClr val="lt1"/>
              </a:buClr>
              <a:buSzPts val="1400"/>
              <a:buNone/>
              <a:defRPr/>
            </a:lvl5pPr>
            <a:lvl6pPr lvl="5">
              <a:spcBef>
                <a:spcPts val="0"/>
              </a:spcBef>
              <a:spcAft>
                <a:spcPts val="0"/>
              </a:spcAft>
              <a:buClr>
                <a:schemeClr val="lt1"/>
              </a:buClr>
              <a:buSzPts val="1400"/>
              <a:buNone/>
              <a:defRPr/>
            </a:lvl6pPr>
            <a:lvl7pPr lvl="6">
              <a:spcBef>
                <a:spcPts val="0"/>
              </a:spcBef>
              <a:spcAft>
                <a:spcPts val="0"/>
              </a:spcAft>
              <a:buClr>
                <a:schemeClr val="lt1"/>
              </a:buClr>
              <a:buSzPts val="1400"/>
              <a:buNone/>
              <a:defRPr/>
            </a:lvl7pPr>
            <a:lvl8pPr lvl="7">
              <a:spcBef>
                <a:spcPts val="0"/>
              </a:spcBef>
              <a:spcAft>
                <a:spcPts val="0"/>
              </a:spcAft>
              <a:buClr>
                <a:schemeClr val="lt1"/>
              </a:buClr>
              <a:buSzPts val="1400"/>
              <a:buNone/>
              <a:defRPr/>
            </a:lvl8pPr>
            <a:lvl9pPr lvl="8">
              <a:spcBef>
                <a:spcPts val="0"/>
              </a:spcBef>
              <a:spcAft>
                <a:spcPts val="0"/>
              </a:spcAft>
              <a:buClr>
                <a:schemeClr val="lt1"/>
              </a:buClr>
              <a:buSzPts val="1400"/>
              <a:buNone/>
              <a:defRPr/>
            </a:lvl9pPr>
          </a:lstStyle>
          <a:p/>
        </p:txBody>
      </p:sp>
      <p:sp>
        <p:nvSpPr>
          <p:cNvPr id="591" name="Google Shape;591;p16"/>
          <p:cNvSpPr txBox="1"/>
          <p:nvPr>
            <p:ph idx="7" type="subTitle"/>
          </p:nvPr>
        </p:nvSpPr>
        <p:spPr>
          <a:xfrm>
            <a:off x="5982100" y="1694263"/>
            <a:ext cx="2642400" cy="1240500"/>
          </a:xfrm>
          <a:prstGeom prst="rect">
            <a:avLst/>
          </a:prstGeom>
        </p:spPr>
        <p:txBody>
          <a:bodyPr anchorCtr="0" anchor="ctr" bIns="91425" lIns="182875" spcFirstLastPara="1" rIns="91425" wrap="square" tIns="91425">
            <a:noAutofit/>
          </a:bodyPr>
          <a:lstStyle>
            <a:lvl1pPr lvl="0">
              <a:lnSpc>
                <a:spcPct val="100000"/>
              </a:lnSpc>
              <a:spcBef>
                <a:spcPts val="0"/>
              </a:spcBef>
              <a:spcAft>
                <a:spcPts val="0"/>
              </a:spcAft>
              <a:buSzPts val="1200"/>
              <a:buNone/>
              <a:defRPr sz="1000">
                <a:latin typeface="Manrope Medium"/>
                <a:ea typeface="Manrope Medium"/>
                <a:cs typeface="Manrope Medium"/>
                <a:sym typeface="Manrope Medium"/>
              </a:defRPr>
            </a:lvl1pPr>
            <a:lvl2pPr lvl="1">
              <a:spcBef>
                <a:spcPts val="10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2" name="Google Shape;592;p16"/>
          <p:cNvSpPr txBox="1"/>
          <p:nvPr>
            <p:ph idx="8" type="subTitle"/>
          </p:nvPr>
        </p:nvSpPr>
        <p:spPr>
          <a:xfrm>
            <a:off x="5993175" y="2911138"/>
            <a:ext cx="2618400" cy="395100"/>
          </a:xfrm>
          <a:prstGeom prst="rect">
            <a:avLst/>
          </a:prstGeom>
        </p:spPr>
        <p:txBody>
          <a:bodyPr anchorCtr="0" anchor="t" bIns="91425" lIns="182875" spcFirstLastPara="1" rIns="91425" wrap="square" tIns="91425">
            <a:noAutofit/>
          </a:bodyPr>
          <a:lstStyle>
            <a:lvl1pPr lvl="0">
              <a:lnSpc>
                <a:spcPct val="100000"/>
              </a:lnSpc>
              <a:spcBef>
                <a:spcPts val="0"/>
              </a:spcBef>
              <a:spcAft>
                <a:spcPts val="0"/>
              </a:spcAft>
              <a:buSzPts val="1200"/>
              <a:buNone/>
              <a:defRPr b="1" sz="1000" u="sng"/>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3" name="Google Shape;593;p16"/>
          <p:cNvSpPr txBox="1"/>
          <p:nvPr>
            <p:ph idx="9" type="subTitle"/>
          </p:nvPr>
        </p:nvSpPr>
        <p:spPr>
          <a:xfrm>
            <a:off x="3254000" y="3461675"/>
            <a:ext cx="2529300" cy="935100"/>
          </a:xfrm>
          <a:prstGeom prst="rect">
            <a:avLst/>
          </a:prstGeom>
        </p:spPr>
        <p:txBody>
          <a:bodyPr anchorCtr="0" anchor="ctr" bIns="91425" lIns="182875" spcFirstLastPara="1" rIns="91425" wrap="square" tIns="0">
            <a:noAutofit/>
          </a:bodyPr>
          <a:lstStyle>
            <a:lvl1pPr lvl="0">
              <a:lnSpc>
                <a:spcPct val="100000"/>
              </a:lnSpc>
              <a:spcBef>
                <a:spcPts val="0"/>
              </a:spcBef>
              <a:spcAft>
                <a:spcPts val="0"/>
              </a:spcAft>
              <a:buSzPts val="1300"/>
              <a:buFont typeface="Arial"/>
              <a:buNone/>
              <a:defRPr sz="1000">
                <a:latin typeface="Manrope ExtraBold"/>
                <a:ea typeface="Manrope ExtraBold"/>
                <a:cs typeface="Manrope ExtraBold"/>
                <a:sym typeface="Manrope ExtraBold"/>
              </a:defRPr>
            </a:lvl1pPr>
            <a:lvl2pPr lvl="1">
              <a:spcBef>
                <a:spcPts val="10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4" name="Google Shape;594;p16"/>
          <p:cNvSpPr txBox="1"/>
          <p:nvPr>
            <p:ph idx="13" type="subTitle"/>
          </p:nvPr>
        </p:nvSpPr>
        <p:spPr>
          <a:xfrm>
            <a:off x="3254000" y="3840475"/>
            <a:ext cx="2644800" cy="761100"/>
          </a:xfrm>
          <a:prstGeom prst="rect">
            <a:avLst/>
          </a:prstGeom>
        </p:spPr>
        <p:txBody>
          <a:bodyPr anchorCtr="0" anchor="ctr" bIns="91425" lIns="182875" spcFirstLastPara="1" rIns="91425" wrap="square" tIns="91425">
            <a:noAutofit/>
          </a:bodyPr>
          <a:lstStyle>
            <a:lvl1pPr lvl="0">
              <a:lnSpc>
                <a:spcPct val="100000"/>
              </a:lnSpc>
              <a:spcBef>
                <a:spcPts val="0"/>
              </a:spcBef>
              <a:spcAft>
                <a:spcPts val="0"/>
              </a:spcAft>
              <a:buSzPts val="1200"/>
              <a:buNone/>
              <a:defRPr sz="1000">
                <a:latin typeface="Manrope Medium"/>
                <a:ea typeface="Manrope Medium"/>
                <a:cs typeface="Manrope Medium"/>
                <a:sym typeface="Manrope Medium"/>
              </a:defRPr>
            </a:lvl1pPr>
            <a:lvl2pPr lvl="1">
              <a:spcBef>
                <a:spcPts val="10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5" name="Google Shape;595;p16"/>
          <p:cNvSpPr txBox="1"/>
          <p:nvPr>
            <p:ph idx="14" type="subTitle"/>
          </p:nvPr>
        </p:nvSpPr>
        <p:spPr>
          <a:xfrm rot="-143344">
            <a:off x="503564" y="3472782"/>
            <a:ext cx="2526096" cy="935014"/>
          </a:xfrm>
          <a:prstGeom prst="rect">
            <a:avLst/>
          </a:prstGeom>
        </p:spPr>
        <p:txBody>
          <a:bodyPr anchorCtr="0" anchor="ctr" bIns="91425" lIns="182875" spcFirstLastPara="1" rIns="91425" wrap="square" tIns="0">
            <a:noAutofit/>
          </a:bodyPr>
          <a:lstStyle>
            <a:lvl1pPr lvl="0">
              <a:lnSpc>
                <a:spcPct val="100000"/>
              </a:lnSpc>
              <a:spcBef>
                <a:spcPts val="0"/>
              </a:spcBef>
              <a:spcAft>
                <a:spcPts val="0"/>
              </a:spcAft>
              <a:buSzPts val="1200"/>
              <a:buNone/>
              <a:defRPr sz="1000">
                <a:latin typeface="Manrope ExtraBold"/>
                <a:ea typeface="Manrope ExtraBold"/>
                <a:cs typeface="Manrope ExtraBold"/>
                <a:sym typeface="Manrope ExtraBold"/>
              </a:defRPr>
            </a:lvl1pPr>
            <a:lvl2pPr lvl="1">
              <a:spcBef>
                <a:spcPts val="10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6" name="Google Shape;596;p16"/>
          <p:cNvSpPr txBox="1"/>
          <p:nvPr>
            <p:ph idx="15" type="subTitle"/>
          </p:nvPr>
        </p:nvSpPr>
        <p:spPr>
          <a:xfrm rot="-143157">
            <a:off x="515751" y="3848927"/>
            <a:ext cx="2644693" cy="761165"/>
          </a:xfrm>
          <a:prstGeom prst="rect">
            <a:avLst/>
          </a:prstGeom>
        </p:spPr>
        <p:txBody>
          <a:bodyPr anchorCtr="0" anchor="ctr" bIns="91425" lIns="182875" spcFirstLastPara="1" rIns="91425" wrap="square" tIns="91425">
            <a:noAutofit/>
          </a:bodyPr>
          <a:lstStyle>
            <a:lvl1pPr lvl="0">
              <a:lnSpc>
                <a:spcPct val="100000"/>
              </a:lnSpc>
              <a:spcBef>
                <a:spcPts val="0"/>
              </a:spcBef>
              <a:spcAft>
                <a:spcPts val="0"/>
              </a:spcAft>
              <a:buSzPts val="1200"/>
              <a:buNone/>
              <a:defRPr sz="1000">
                <a:latin typeface="Manrope Medium"/>
                <a:ea typeface="Manrope Medium"/>
                <a:cs typeface="Manrope Medium"/>
                <a:sym typeface="Manrope Medium"/>
              </a:defRPr>
            </a:lvl1pPr>
            <a:lvl2pPr lvl="1">
              <a:spcBef>
                <a:spcPts val="10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7" name="Google Shape;597;p16"/>
          <p:cNvSpPr txBox="1"/>
          <p:nvPr>
            <p:ph idx="16" type="subTitle"/>
          </p:nvPr>
        </p:nvSpPr>
        <p:spPr>
          <a:xfrm>
            <a:off x="5975950" y="3457125"/>
            <a:ext cx="2506800" cy="935100"/>
          </a:xfrm>
          <a:prstGeom prst="rect">
            <a:avLst/>
          </a:prstGeom>
        </p:spPr>
        <p:txBody>
          <a:bodyPr anchorCtr="0" anchor="ctr" bIns="91425" lIns="182875" spcFirstLastPara="1" rIns="91425" wrap="square" tIns="0">
            <a:noAutofit/>
          </a:bodyPr>
          <a:lstStyle>
            <a:lvl1pPr lvl="0">
              <a:lnSpc>
                <a:spcPct val="100000"/>
              </a:lnSpc>
              <a:spcBef>
                <a:spcPts val="0"/>
              </a:spcBef>
              <a:spcAft>
                <a:spcPts val="0"/>
              </a:spcAft>
              <a:buSzPts val="1200"/>
              <a:buNone/>
              <a:defRPr sz="1000">
                <a:latin typeface="Manrope ExtraBold"/>
                <a:ea typeface="Manrope ExtraBold"/>
                <a:cs typeface="Manrope ExtraBold"/>
                <a:sym typeface="Manrope ExtraBold"/>
              </a:defRPr>
            </a:lvl1pPr>
            <a:lvl2pPr lvl="1">
              <a:spcBef>
                <a:spcPts val="10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8" name="Google Shape;598;p16"/>
          <p:cNvSpPr txBox="1"/>
          <p:nvPr>
            <p:ph idx="17" type="subTitle"/>
          </p:nvPr>
        </p:nvSpPr>
        <p:spPr>
          <a:xfrm>
            <a:off x="5975950" y="3835925"/>
            <a:ext cx="2644800" cy="761100"/>
          </a:xfrm>
          <a:prstGeom prst="rect">
            <a:avLst/>
          </a:prstGeom>
        </p:spPr>
        <p:txBody>
          <a:bodyPr anchorCtr="0" anchor="ctr" bIns="91425" lIns="182875" spcFirstLastPara="1" rIns="91425" wrap="square" tIns="91425">
            <a:noAutofit/>
          </a:bodyPr>
          <a:lstStyle>
            <a:lvl1pPr lvl="0">
              <a:lnSpc>
                <a:spcPct val="100000"/>
              </a:lnSpc>
              <a:spcBef>
                <a:spcPts val="0"/>
              </a:spcBef>
              <a:spcAft>
                <a:spcPts val="0"/>
              </a:spcAft>
              <a:buSzPts val="1200"/>
              <a:buNone/>
              <a:defRPr sz="1000">
                <a:latin typeface="Manrope Medium"/>
                <a:ea typeface="Manrope Medium"/>
                <a:cs typeface="Manrope Medium"/>
                <a:sym typeface="Manrope Medium"/>
              </a:defRPr>
            </a:lvl1pPr>
            <a:lvl2pPr lvl="1">
              <a:spcBef>
                <a:spcPts val="10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Subtitle and Note">
  <p:cSld name="CUSTOM_1_1_2_2">
    <p:spTree>
      <p:nvGrpSpPr>
        <p:cNvPr id="599" name="Shape 599"/>
        <p:cNvGrpSpPr/>
        <p:nvPr/>
      </p:nvGrpSpPr>
      <p:grpSpPr>
        <a:xfrm>
          <a:off x="0" y="0"/>
          <a:ext cx="0" cy="0"/>
          <a:chOff x="0" y="0"/>
          <a:chExt cx="0" cy="0"/>
        </a:xfrm>
      </p:grpSpPr>
      <p:sp>
        <p:nvSpPr>
          <p:cNvPr id="600" name="Google Shape;600;p17"/>
          <p:cNvSpPr txBox="1"/>
          <p:nvPr>
            <p:ph idx="1" type="body"/>
          </p:nvPr>
        </p:nvSpPr>
        <p:spPr>
          <a:xfrm>
            <a:off x="509725" y="1130288"/>
            <a:ext cx="4174800" cy="3354000"/>
          </a:xfrm>
          <a:prstGeom prst="rect">
            <a:avLst/>
          </a:prstGeom>
        </p:spPr>
        <p:txBody>
          <a:bodyPr anchorCtr="0" anchor="t" bIns="91425" lIns="91425" spcFirstLastPara="1" rIns="91425" wrap="square" tIns="91425">
            <a:noAutofit/>
          </a:bodyPr>
          <a:lstStyle>
            <a:lvl1pPr indent="-228600" lvl="0" marL="457200">
              <a:lnSpc>
                <a:spcPct val="100000"/>
              </a:lnSpc>
              <a:spcBef>
                <a:spcPts val="0"/>
              </a:spcBef>
              <a:spcAft>
                <a:spcPts val="0"/>
              </a:spcAft>
              <a:buSzPts val="1200"/>
              <a:buNone/>
              <a:defRPr/>
            </a:lvl1pPr>
            <a:lvl2pPr indent="-304800" lvl="1" marL="914400">
              <a:spcBef>
                <a:spcPts val="0"/>
              </a:spcBef>
              <a:spcAft>
                <a:spcPts val="0"/>
              </a:spcAft>
              <a:buSzPts val="1200"/>
              <a:buFont typeface="Manrope"/>
              <a:buChar char="○"/>
              <a:defRPr/>
            </a:lvl2pPr>
            <a:lvl3pPr indent="-304800" lvl="2" marL="1371600">
              <a:spcBef>
                <a:spcPts val="0"/>
              </a:spcBef>
              <a:spcAft>
                <a:spcPts val="0"/>
              </a:spcAft>
              <a:buSzPts val="1200"/>
              <a:buFont typeface="Manrope"/>
              <a:buChar char="■"/>
              <a:defRPr/>
            </a:lvl3pPr>
            <a:lvl4pPr indent="-304800" lvl="3" marL="1828800">
              <a:spcBef>
                <a:spcPts val="0"/>
              </a:spcBef>
              <a:spcAft>
                <a:spcPts val="0"/>
              </a:spcAft>
              <a:buSzPts val="1200"/>
              <a:buFont typeface="Manrope"/>
              <a:buChar char="●"/>
              <a:defRPr/>
            </a:lvl4pPr>
            <a:lvl5pPr indent="-304800" lvl="4" marL="2286000">
              <a:spcBef>
                <a:spcPts val="0"/>
              </a:spcBef>
              <a:spcAft>
                <a:spcPts val="0"/>
              </a:spcAft>
              <a:buSzPts val="1200"/>
              <a:buFont typeface="Manrope"/>
              <a:buChar char="○"/>
              <a:defRPr/>
            </a:lvl5pPr>
            <a:lvl6pPr indent="-304800" lvl="5" marL="2743200">
              <a:spcBef>
                <a:spcPts val="0"/>
              </a:spcBef>
              <a:spcAft>
                <a:spcPts val="0"/>
              </a:spcAft>
              <a:buSzPts val="1200"/>
              <a:buFont typeface="Manrope"/>
              <a:buChar char="■"/>
              <a:defRPr/>
            </a:lvl6pPr>
            <a:lvl7pPr indent="-304800" lvl="6" marL="3200400">
              <a:spcBef>
                <a:spcPts val="0"/>
              </a:spcBef>
              <a:spcAft>
                <a:spcPts val="0"/>
              </a:spcAft>
              <a:buSzPts val="1200"/>
              <a:buFont typeface="Manrope"/>
              <a:buChar char="●"/>
              <a:defRPr/>
            </a:lvl7pPr>
            <a:lvl8pPr indent="-304800" lvl="7" marL="3657600">
              <a:spcBef>
                <a:spcPts val="0"/>
              </a:spcBef>
              <a:spcAft>
                <a:spcPts val="0"/>
              </a:spcAft>
              <a:buSzPts val="1200"/>
              <a:buFont typeface="Manrope"/>
              <a:buChar char="○"/>
              <a:defRPr/>
            </a:lvl8pPr>
            <a:lvl9pPr indent="-304800" lvl="8" marL="4114800">
              <a:spcBef>
                <a:spcPts val="0"/>
              </a:spcBef>
              <a:spcAft>
                <a:spcPts val="0"/>
              </a:spcAft>
              <a:buSzPts val="1200"/>
              <a:buFont typeface="Manrope"/>
              <a:buChar char="■"/>
              <a:defRPr/>
            </a:lvl9pPr>
          </a:lstStyle>
          <a:p/>
        </p:txBody>
      </p:sp>
      <p:cxnSp>
        <p:nvCxnSpPr>
          <p:cNvPr id="601" name="Google Shape;601;p17"/>
          <p:cNvCxnSpPr/>
          <p:nvPr/>
        </p:nvCxnSpPr>
        <p:spPr>
          <a:xfrm>
            <a:off x="0" y="2846300"/>
            <a:ext cx="9144000" cy="0"/>
          </a:xfrm>
          <a:prstGeom prst="straightConnector1">
            <a:avLst/>
          </a:prstGeom>
          <a:noFill/>
          <a:ln cap="flat" cmpd="sng" w="9525">
            <a:solidFill>
              <a:schemeClr val="accent5"/>
            </a:solidFill>
            <a:prstDash val="solid"/>
            <a:round/>
            <a:headEnd len="sm" w="sm" type="none"/>
            <a:tailEnd len="sm" w="sm" type="none"/>
          </a:ln>
        </p:spPr>
      </p:cxnSp>
      <p:cxnSp>
        <p:nvCxnSpPr>
          <p:cNvPr id="602" name="Google Shape;602;p17"/>
          <p:cNvCxnSpPr/>
          <p:nvPr/>
        </p:nvCxnSpPr>
        <p:spPr>
          <a:xfrm>
            <a:off x="0" y="3074900"/>
            <a:ext cx="9144000" cy="0"/>
          </a:xfrm>
          <a:prstGeom prst="straightConnector1">
            <a:avLst/>
          </a:prstGeom>
          <a:noFill/>
          <a:ln cap="flat" cmpd="sng" w="9525">
            <a:solidFill>
              <a:schemeClr val="accent5"/>
            </a:solidFill>
            <a:prstDash val="solid"/>
            <a:round/>
            <a:headEnd len="sm" w="sm" type="none"/>
            <a:tailEnd len="sm" w="sm" type="none"/>
          </a:ln>
        </p:spPr>
      </p:cxnSp>
      <p:cxnSp>
        <p:nvCxnSpPr>
          <p:cNvPr id="603" name="Google Shape;603;p17"/>
          <p:cNvCxnSpPr/>
          <p:nvPr/>
        </p:nvCxnSpPr>
        <p:spPr>
          <a:xfrm>
            <a:off x="0" y="3303500"/>
            <a:ext cx="9144000" cy="0"/>
          </a:xfrm>
          <a:prstGeom prst="straightConnector1">
            <a:avLst/>
          </a:prstGeom>
          <a:noFill/>
          <a:ln cap="flat" cmpd="sng" w="9525">
            <a:solidFill>
              <a:schemeClr val="accent5"/>
            </a:solidFill>
            <a:prstDash val="solid"/>
            <a:round/>
            <a:headEnd len="sm" w="sm" type="none"/>
            <a:tailEnd len="sm" w="sm" type="none"/>
          </a:ln>
        </p:spPr>
      </p:cxnSp>
      <p:cxnSp>
        <p:nvCxnSpPr>
          <p:cNvPr id="604" name="Google Shape;604;p17"/>
          <p:cNvCxnSpPr/>
          <p:nvPr/>
        </p:nvCxnSpPr>
        <p:spPr>
          <a:xfrm>
            <a:off x="0" y="3532100"/>
            <a:ext cx="9144000" cy="0"/>
          </a:xfrm>
          <a:prstGeom prst="straightConnector1">
            <a:avLst/>
          </a:prstGeom>
          <a:noFill/>
          <a:ln cap="flat" cmpd="sng" w="9525">
            <a:solidFill>
              <a:schemeClr val="accent5"/>
            </a:solidFill>
            <a:prstDash val="solid"/>
            <a:round/>
            <a:headEnd len="sm" w="sm" type="none"/>
            <a:tailEnd len="sm" w="sm" type="none"/>
          </a:ln>
        </p:spPr>
      </p:cxnSp>
      <p:cxnSp>
        <p:nvCxnSpPr>
          <p:cNvPr id="605" name="Google Shape;605;p17"/>
          <p:cNvCxnSpPr/>
          <p:nvPr/>
        </p:nvCxnSpPr>
        <p:spPr>
          <a:xfrm>
            <a:off x="0" y="3760700"/>
            <a:ext cx="9144000" cy="0"/>
          </a:xfrm>
          <a:prstGeom prst="straightConnector1">
            <a:avLst/>
          </a:prstGeom>
          <a:noFill/>
          <a:ln cap="flat" cmpd="sng" w="9525">
            <a:solidFill>
              <a:schemeClr val="accent5"/>
            </a:solidFill>
            <a:prstDash val="solid"/>
            <a:round/>
            <a:headEnd len="sm" w="sm" type="none"/>
            <a:tailEnd len="sm" w="sm" type="none"/>
          </a:ln>
        </p:spPr>
      </p:cxnSp>
      <p:cxnSp>
        <p:nvCxnSpPr>
          <p:cNvPr id="606" name="Google Shape;606;p17"/>
          <p:cNvCxnSpPr/>
          <p:nvPr/>
        </p:nvCxnSpPr>
        <p:spPr>
          <a:xfrm>
            <a:off x="0" y="3989300"/>
            <a:ext cx="9144000" cy="0"/>
          </a:xfrm>
          <a:prstGeom prst="straightConnector1">
            <a:avLst/>
          </a:prstGeom>
          <a:noFill/>
          <a:ln cap="flat" cmpd="sng" w="9525">
            <a:solidFill>
              <a:schemeClr val="accent5"/>
            </a:solidFill>
            <a:prstDash val="solid"/>
            <a:round/>
            <a:headEnd len="sm" w="sm" type="none"/>
            <a:tailEnd len="sm" w="sm" type="none"/>
          </a:ln>
        </p:spPr>
      </p:cxnSp>
      <p:cxnSp>
        <p:nvCxnSpPr>
          <p:cNvPr id="607" name="Google Shape;607;p17"/>
          <p:cNvCxnSpPr/>
          <p:nvPr/>
        </p:nvCxnSpPr>
        <p:spPr>
          <a:xfrm>
            <a:off x="0" y="4217900"/>
            <a:ext cx="9144000" cy="0"/>
          </a:xfrm>
          <a:prstGeom prst="straightConnector1">
            <a:avLst/>
          </a:prstGeom>
          <a:noFill/>
          <a:ln cap="flat" cmpd="sng" w="9525">
            <a:solidFill>
              <a:schemeClr val="accent5"/>
            </a:solidFill>
            <a:prstDash val="solid"/>
            <a:round/>
            <a:headEnd len="sm" w="sm" type="none"/>
            <a:tailEnd len="sm" w="sm" type="none"/>
          </a:ln>
        </p:spPr>
      </p:cxnSp>
      <p:cxnSp>
        <p:nvCxnSpPr>
          <p:cNvPr id="608" name="Google Shape;608;p17"/>
          <p:cNvCxnSpPr/>
          <p:nvPr/>
        </p:nvCxnSpPr>
        <p:spPr>
          <a:xfrm>
            <a:off x="0" y="4446500"/>
            <a:ext cx="9144000" cy="0"/>
          </a:xfrm>
          <a:prstGeom prst="straightConnector1">
            <a:avLst/>
          </a:prstGeom>
          <a:noFill/>
          <a:ln cap="flat" cmpd="sng" w="9525">
            <a:solidFill>
              <a:schemeClr val="accent5"/>
            </a:solidFill>
            <a:prstDash val="solid"/>
            <a:round/>
            <a:headEnd len="sm" w="sm" type="none"/>
            <a:tailEnd len="sm" w="sm" type="none"/>
          </a:ln>
        </p:spPr>
      </p:cxnSp>
      <p:cxnSp>
        <p:nvCxnSpPr>
          <p:cNvPr id="609" name="Google Shape;609;p17"/>
          <p:cNvCxnSpPr/>
          <p:nvPr/>
        </p:nvCxnSpPr>
        <p:spPr>
          <a:xfrm>
            <a:off x="0" y="4675100"/>
            <a:ext cx="9144000" cy="0"/>
          </a:xfrm>
          <a:prstGeom prst="straightConnector1">
            <a:avLst/>
          </a:prstGeom>
          <a:noFill/>
          <a:ln cap="flat" cmpd="sng" w="9525">
            <a:solidFill>
              <a:schemeClr val="accent5"/>
            </a:solidFill>
            <a:prstDash val="solid"/>
            <a:round/>
            <a:headEnd len="sm" w="sm" type="none"/>
            <a:tailEnd len="sm" w="sm" type="none"/>
          </a:ln>
        </p:spPr>
      </p:cxnSp>
      <p:cxnSp>
        <p:nvCxnSpPr>
          <p:cNvPr id="610" name="Google Shape;610;p17"/>
          <p:cNvCxnSpPr/>
          <p:nvPr/>
        </p:nvCxnSpPr>
        <p:spPr>
          <a:xfrm>
            <a:off x="0" y="4903700"/>
            <a:ext cx="9144000" cy="0"/>
          </a:xfrm>
          <a:prstGeom prst="straightConnector1">
            <a:avLst/>
          </a:prstGeom>
          <a:noFill/>
          <a:ln cap="flat" cmpd="sng" w="9525">
            <a:solidFill>
              <a:schemeClr val="accent5"/>
            </a:solidFill>
            <a:prstDash val="solid"/>
            <a:round/>
            <a:headEnd len="sm" w="sm" type="none"/>
            <a:tailEnd len="sm" w="sm" type="none"/>
          </a:ln>
        </p:spPr>
      </p:cxnSp>
      <p:cxnSp>
        <p:nvCxnSpPr>
          <p:cNvPr id="611" name="Google Shape;611;p17"/>
          <p:cNvCxnSpPr/>
          <p:nvPr/>
        </p:nvCxnSpPr>
        <p:spPr>
          <a:xfrm>
            <a:off x="0" y="939481"/>
            <a:ext cx="9144000" cy="0"/>
          </a:xfrm>
          <a:prstGeom prst="straightConnector1">
            <a:avLst/>
          </a:prstGeom>
          <a:noFill/>
          <a:ln cap="flat" cmpd="sng" w="9525">
            <a:solidFill>
              <a:schemeClr val="accent5"/>
            </a:solidFill>
            <a:prstDash val="solid"/>
            <a:round/>
            <a:headEnd len="sm" w="sm" type="none"/>
            <a:tailEnd len="sm" w="sm" type="none"/>
          </a:ln>
        </p:spPr>
      </p:cxnSp>
      <p:sp>
        <p:nvSpPr>
          <p:cNvPr id="612" name="Google Shape;612;p17"/>
          <p:cNvSpPr txBox="1"/>
          <p:nvPr>
            <p:ph type="title"/>
          </p:nvPr>
        </p:nvSpPr>
        <p:spPr>
          <a:xfrm>
            <a:off x="509725" y="525800"/>
            <a:ext cx="4785900" cy="6009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4100"/>
              <a:buNone/>
              <a:defRPr b="0"/>
            </a:lvl1pPr>
            <a:lvl2pPr lvl="1">
              <a:spcBef>
                <a:spcPts val="0"/>
              </a:spcBef>
              <a:spcAft>
                <a:spcPts val="0"/>
              </a:spcAft>
              <a:buClr>
                <a:schemeClr val="lt1"/>
              </a:buClr>
              <a:buSzPts val="1400"/>
              <a:buNone/>
              <a:defRPr/>
            </a:lvl2pPr>
            <a:lvl3pPr lvl="2">
              <a:spcBef>
                <a:spcPts val="0"/>
              </a:spcBef>
              <a:spcAft>
                <a:spcPts val="0"/>
              </a:spcAft>
              <a:buClr>
                <a:schemeClr val="lt1"/>
              </a:buClr>
              <a:buSzPts val="1400"/>
              <a:buNone/>
              <a:defRPr/>
            </a:lvl3pPr>
            <a:lvl4pPr lvl="3">
              <a:spcBef>
                <a:spcPts val="0"/>
              </a:spcBef>
              <a:spcAft>
                <a:spcPts val="0"/>
              </a:spcAft>
              <a:buClr>
                <a:schemeClr val="lt1"/>
              </a:buClr>
              <a:buSzPts val="1400"/>
              <a:buNone/>
              <a:defRPr/>
            </a:lvl4pPr>
            <a:lvl5pPr lvl="4">
              <a:spcBef>
                <a:spcPts val="0"/>
              </a:spcBef>
              <a:spcAft>
                <a:spcPts val="0"/>
              </a:spcAft>
              <a:buClr>
                <a:schemeClr val="lt1"/>
              </a:buClr>
              <a:buSzPts val="1400"/>
              <a:buNone/>
              <a:defRPr/>
            </a:lvl5pPr>
            <a:lvl6pPr lvl="5">
              <a:spcBef>
                <a:spcPts val="0"/>
              </a:spcBef>
              <a:spcAft>
                <a:spcPts val="0"/>
              </a:spcAft>
              <a:buClr>
                <a:schemeClr val="lt1"/>
              </a:buClr>
              <a:buSzPts val="1400"/>
              <a:buNone/>
              <a:defRPr/>
            </a:lvl6pPr>
            <a:lvl7pPr lvl="6">
              <a:spcBef>
                <a:spcPts val="0"/>
              </a:spcBef>
              <a:spcAft>
                <a:spcPts val="0"/>
              </a:spcAft>
              <a:buClr>
                <a:schemeClr val="lt1"/>
              </a:buClr>
              <a:buSzPts val="1400"/>
              <a:buNone/>
              <a:defRPr/>
            </a:lvl7pPr>
            <a:lvl8pPr lvl="7">
              <a:spcBef>
                <a:spcPts val="0"/>
              </a:spcBef>
              <a:spcAft>
                <a:spcPts val="0"/>
              </a:spcAft>
              <a:buClr>
                <a:schemeClr val="lt1"/>
              </a:buClr>
              <a:buSzPts val="1400"/>
              <a:buNone/>
              <a:defRPr/>
            </a:lvl8pPr>
            <a:lvl9pPr lvl="8">
              <a:spcBef>
                <a:spcPts val="0"/>
              </a:spcBef>
              <a:spcAft>
                <a:spcPts val="0"/>
              </a:spcAft>
              <a:buClr>
                <a:schemeClr val="lt1"/>
              </a:buClr>
              <a:buSzPts val="1400"/>
              <a:buNone/>
              <a:defRPr/>
            </a:lvl9pPr>
          </a:lstStyle>
          <a:p/>
        </p:txBody>
      </p:sp>
      <p:sp>
        <p:nvSpPr>
          <p:cNvPr id="613" name="Google Shape;613;p17"/>
          <p:cNvSpPr txBox="1"/>
          <p:nvPr>
            <p:ph idx="2" type="subTitle"/>
          </p:nvPr>
        </p:nvSpPr>
        <p:spPr>
          <a:xfrm rot="-182546">
            <a:off x="5376031" y="2587214"/>
            <a:ext cx="3108782" cy="501711"/>
          </a:xfrm>
          <a:prstGeom prst="rect">
            <a:avLst/>
          </a:prstGeom>
        </p:spPr>
        <p:txBody>
          <a:bodyPr anchorCtr="0" anchor="t" bIns="91425" lIns="182875" spcFirstLastPara="1" rIns="91425" wrap="square" tIns="91425">
            <a:noAutofit/>
          </a:bodyPr>
          <a:lstStyle>
            <a:lvl1pPr lvl="0">
              <a:lnSpc>
                <a:spcPct val="100000"/>
              </a:lnSpc>
              <a:spcBef>
                <a:spcPts val="0"/>
              </a:spcBef>
              <a:spcAft>
                <a:spcPts val="0"/>
              </a:spcAft>
              <a:buSzPts val="12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4" name="Google Shape;614;p17"/>
          <p:cNvSpPr txBox="1"/>
          <p:nvPr>
            <p:ph idx="3" type="subTitle"/>
          </p:nvPr>
        </p:nvSpPr>
        <p:spPr>
          <a:xfrm rot="-182643">
            <a:off x="5853959" y="3074975"/>
            <a:ext cx="2977201" cy="1813059"/>
          </a:xfrm>
          <a:prstGeom prst="rect">
            <a:avLst/>
          </a:prstGeom>
        </p:spPr>
        <p:txBody>
          <a:bodyPr anchorCtr="0" anchor="t" bIns="91425" lIns="182875" spcFirstLastPara="1" rIns="91425" wrap="square" tIns="182875">
            <a:noAutofit/>
          </a:bodyPr>
          <a:lstStyle>
            <a:lvl1pPr lvl="0">
              <a:lnSpc>
                <a:spcPct val="100000"/>
              </a:lnSpc>
              <a:spcBef>
                <a:spcPts val="0"/>
              </a:spcBef>
              <a:spcAft>
                <a:spcPts val="0"/>
              </a:spcAft>
              <a:buSzPts val="1200"/>
              <a:buNone/>
              <a:defRPr sz="1000"/>
            </a:lvl1pPr>
            <a:lvl2pPr lvl="1">
              <a:spcBef>
                <a:spcPts val="0"/>
              </a:spcBef>
              <a:spcAft>
                <a:spcPts val="0"/>
              </a:spcAft>
              <a:buSzPts val="1000"/>
              <a:buNone/>
              <a:defRPr sz="1000"/>
            </a:lvl2pPr>
            <a:lvl3pPr lvl="2">
              <a:spcBef>
                <a:spcPts val="0"/>
              </a:spcBef>
              <a:spcAft>
                <a:spcPts val="0"/>
              </a:spcAft>
              <a:buSzPts val="1000"/>
              <a:buNone/>
              <a:defRPr sz="1000"/>
            </a:lvl3pPr>
            <a:lvl4pPr lvl="3">
              <a:spcBef>
                <a:spcPts val="0"/>
              </a:spcBef>
              <a:spcAft>
                <a:spcPts val="0"/>
              </a:spcAft>
              <a:buSzPts val="1000"/>
              <a:buNone/>
              <a:defRPr sz="1000"/>
            </a:lvl4pPr>
            <a:lvl5pPr lvl="4">
              <a:spcBef>
                <a:spcPts val="0"/>
              </a:spcBef>
              <a:spcAft>
                <a:spcPts val="0"/>
              </a:spcAft>
              <a:buSzPts val="1000"/>
              <a:buNone/>
              <a:defRPr sz="1000"/>
            </a:lvl5pPr>
            <a:lvl6pPr lvl="5">
              <a:spcBef>
                <a:spcPts val="0"/>
              </a:spcBef>
              <a:spcAft>
                <a:spcPts val="0"/>
              </a:spcAft>
              <a:buSzPts val="1000"/>
              <a:buNone/>
              <a:defRPr sz="1000"/>
            </a:lvl6pPr>
            <a:lvl7pPr lvl="6">
              <a:spcBef>
                <a:spcPts val="0"/>
              </a:spcBef>
              <a:spcAft>
                <a:spcPts val="0"/>
              </a:spcAft>
              <a:buSzPts val="1000"/>
              <a:buNone/>
              <a:defRPr sz="1000"/>
            </a:lvl7pPr>
            <a:lvl8pPr lvl="7">
              <a:spcBef>
                <a:spcPts val="0"/>
              </a:spcBef>
              <a:spcAft>
                <a:spcPts val="0"/>
              </a:spcAft>
              <a:buSzPts val="1000"/>
              <a:buNone/>
              <a:defRPr sz="1000"/>
            </a:lvl8pPr>
            <a:lvl9pPr lvl="8">
              <a:spcBef>
                <a:spcPts val="0"/>
              </a:spcBef>
              <a:spcAft>
                <a:spcPts val="0"/>
              </a:spcAft>
              <a:buSzPts val="1000"/>
              <a:buNone/>
              <a:defRPr sz="10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6 Notes">
  <p:cSld name="CUSTOM_1_1_2_1">
    <p:spTree>
      <p:nvGrpSpPr>
        <p:cNvPr id="615" name="Shape 615"/>
        <p:cNvGrpSpPr/>
        <p:nvPr/>
      </p:nvGrpSpPr>
      <p:grpSpPr>
        <a:xfrm>
          <a:off x="0" y="0"/>
          <a:ext cx="0" cy="0"/>
          <a:chOff x="0" y="0"/>
          <a:chExt cx="0" cy="0"/>
        </a:xfrm>
      </p:grpSpPr>
      <p:sp>
        <p:nvSpPr>
          <p:cNvPr id="616" name="Google Shape;616;p18"/>
          <p:cNvSpPr txBox="1"/>
          <p:nvPr>
            <p:ph idx="1" type="subTitle"/>
          </p:nvPr>
        </p:nvSpPr>
        <p:spPr>
          <a:xfrm>
            <a:off x="2677850" y="665250"/>
            <a:ext cx="1897500" cy="703500"/>
          </a:xfrm>
          <a:prstGeom prst="rect">
            <a:avLst/>
          </a:prstGeom>
        </p:spPr>
        <p:txBody>
          <a:bodyPr anchorCtr="0" anchor="t" bIns="91425" lIns="91425" spcFirstLastPara="1" rIns="91425" wrap="square" tIns="91425">
            <a:noAutofit/>
          </a:bodyPr>
          <a:lstStyle>
            <a:lvl1pPr lvl="0" algn="ctr">
              <a:spcBef>
                <a:spcPts val="0"/>
              </a:spcBef>
              <a:spcAft>
                <a:spcPts val="0"/>
              </a:spcAft>
              <a:buSzPts val="800"/>
              <a:buFont typeface="Arial"/>
              <a:buNone/>
              <a:defRPr sz="1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7" name="Google Shape;617;p18"/>
          <p:cNvSpPr txBox="1"/>
          <p:nvPr>
            <p:ph type="title"/>
          </p:nvPr>
        </p:nvSpPr>
        <p:spPr>
          <a:xfrm>
            <a:off x="5278050" y="277788"/>
            <a:ext cx="1032000" cy="292200"/>
          </a:xfrm>
          <a:prstGeom prst="rect">
            <a:avLst/>
          </a:prstGeom>
          <a:solidFill>
            <a:schemeClr val="dk2"/>
          </a:solidFill>
        </p:spPr>
        <p:txBody>
          <a:bodyPr anchorCtr="0" anchor="ctr" bIns="91425" lIns="91425" spcFirstLastPara="1" rIns="91425" wrap="square" tIns="91425">
            <a:noAutofit/>
          </a:bodyPr>
          <a:lstStyle>
            <a:lvl1pPr lvl="0" algn="ctr">
              <a:lnSpc>
                <a:spcPct val="100000"/>
              </a:lnSpc>
              <a:spcBef>
                <a:spcPts val="0"/>
              </a:spcBef>
              <a:spcAft>
                <a:spcPts val="0"/>
              </a:spcAft>
              <a:buClr>
                <a:schemeClr val="lt1"/>
              </a:buClr>
              <a:buSzPts val="1200"/>
              <a:buNone/>
              <a:defRPr sz="1200">
                <a:latin typeface="Manrope"/>
                <a:ea typeface="Manrope"/>
                <a:cs typeface="Manrope"/>
                <a:sym typeface="Manrope"/>
              </a:defRPr>
            </a:lvl1pPr>
            <a:lvl2pPr lvl="1">
              <a:spcBef>
                <a:spcPts val="0"/>
              </a:spcBef>
              <a:spcAft>
                <a:spcPts val="0"/>
              </a:spcAft>
              <a:buClr>
                <a:schemeClr val="lt1"/>
              </a:buClr>
              <a:buSzPts val="1400"/>
              <a:buNone/>
              <a:defRPr/>
            </a:lvl2pPr>
            <a:lvl3pPr lvl="2">
              <a:spcBef>
                <a:spcPts val="0"/>
              </a:spcBef>
              <a:spcAft>
                <a:spcPts val="0"/>
              </a:spcAft>
              <a:buClr>
                <a:schemeClr val="lt1"/>
              </a:buClr>
              <a:buSzPts val="1400"/>
              <a:buNone/>
              <a:defRPr/>
            </a:lvl3pPr>
            <a:lvl4pPr lvl="3">
              <a:spcBef>
                <a:spcPts val="0"/>
              </a:spcBef>
              <a:spcAft>
                <a:spcPts val="0"/>
              </a:spcAft>
              <a:buClr>
                <a:schemeClr val="lt1"/>
              </a:buClr>
              <a:buSzPts val="1400"/>
              <a:buNone/>
              <a:defRPr/>
            </a:lvl4pPr>
            <a:lvl5pPr lvl="4">
              <a:spcBef>
                <a:spcPts val="0"/>
              </a:spcBef>
              <a:spcAft>
                <a:spcPts val="0"/>
              </a:spcAft>
              <a:buClr>
                <a:schemeClr val="lt1"/>
              </a:buClr>
              <a:buSzPts val="1400"/>
              <a:buNone/>
              <a:defRPr/>
            </a:lvl5pPr>
            <a:lvl6pPr lvl="5">
              <a:spcBef>
                <a:spcPts val="0"/>
              </a:spcBef>
              <a:spcAft>
                <a:spcPts val="0"/>
              </a:spcAft>
              <a:buClr>
                <a:schemeClr val="lt1"/>
              </a:buClr>
              <a:buSzPts val="1400"/>
              <a:buNone/>
              <a:defRPr/>
            </a:lvl6pPr>
            <a:lvl7pPr lvl="6">
              <a:spcBef>
                <a:spcPts val="0"/>
              </a:spcBef>
              <a:spcAft>
                <a:spcPts val="0"/>
              </a:spcAft>
              <a:buClr>
                <a:schemeClr val="lt1"/>
              </a:buClr>
              <a:buSzPts val="1400"/>
              <a:buNone/>
              <a:defRPr/>
            </a:lvl7pPr>
            <a:lvl8pPr lvl="7">
              <a:spcBef>
                <a:spcPts val="0"/>
              </a:spcBef>
              <a:spcAft>
                <a:spcPts val="0"/>
              </a:spcAft>
              <a:buClr>
                <a:schemeClr val="lt1"/>
              </a:buClr>
              <a:buSzPts val="1400"/>
              <a:buNone/>
              <a:defRPr/>
            </a:lvl8pPr>
            <a:lvl9pPr lvl="8">
              <a:spcBef>
                <a:spcPts val="0"/>
              </a:spcBef>
              <a:spcAft>
                <a:spcPts val="0"/>
              </a:spcAft>
              <a:buClr>
                <a:schemeClr val="lt1"/>
              </a:buClr>
              <a:buSzPts val="1400"/>
              <a:buNone/>
              <a:defRPr/>
            </a:lvl9pPr>
          </a:lstStyle>
          <a:p/>
        </p:txBody>
      </p:sp>
      <p:sp>
        <p:nvSpPr>
          <p:cNvPr id="618" name="Google Shape;618;p18"/>
          <p:cNvSpPr txBox="1"/>
          <p:nvPr>
            <p:ph idx="2" type="title"/>
          </p:nvPr>
        </p:nvSpPr>
        <p:spPr>
          <a:xfrm>
            <a:off x="7518350" y="277788"/>
            <a:ext cx="1032000" cy="292200"/>
          </a:xfrm>
          <a:prstGeom prst="rect">
            <a:avLst/>
          </a:prstGeom>
          <a:solidFill>
            <a:schemeClr val="dk2"/>
          </a:solidFill>
        </p:spPr>
        <p:txBody>
          <a:bodyPr anchorCtr="0" anchor="ctr" bIns="91425" lIns="91425" spcFirstLastPara="1" rIns="91425" wrap="square" tIns="91425">
            <a:noAutofit/>
          </a:bodyPr>
          <a:lstStyle>
            <a:lvl1pPr lvl="0" algn="ctr">
              <a:lnSpc>
                <a:spcPct val="100000"/>
              </a:lnSpc>
              <a:spcBef>
                <a:spcPts val="0"/>
              </a:spcBef>
              <a:spcAft>
                <a:spcPts val="0"/>
              </a:spcAft>
              <a:buClr>
                <a:schemeClr val="lt1"/>
              </a:buClr>
              <a:buSzPts val="1200"/>
              <a:buNone/>
              <a:defRPr sz="1200">
                <a:latin typeface="Manrope"/>
                <a:ea typeface="Manrope"/>
                <a:cs typeface="Manrope"/>
                <a:sym typeface="Manrope"/>
              </a:defRPr>
            </a:lvl1pPr>
            <a:lvl2pPr lvl="1">
              <a:spcBef>
                <a:spcPts val="0"/>
              </a:spcBef>
              <a:spcAft>
                <a:spcPts val="0"/>
              </a:spcAft>
              <a:buClr>
                <a:schemeClr val="lt1"/>
              </a:buClr>
              <a:buSzPts val="1400"/>
              <a:buNone/>
              <a:defRPr b="1"/>
            </a:lvl2pPr>
            <a:lvl3pPr lvl="2">
              <a:spcBef>
                <a:spcPts val="0"/>
              </a:spcBef>
              <a:spcAft>
                <a:spcPts val="0"/>
              </a:spcAft>
              <a:buClr>
                <a:schemeClr val="lt1"/>
              </a:buClr>
              <a:buSzPts val="1400"/>
              <a:buNone/>
              <a:defRPr b="1"/>
            </a:lvl3pPr>
            <a:lvl4pPr lvl="3">
              <a:spcBef>
                <a:spcPts val="0"/>
              </a:spcBef>
              <a:spcAft>
                <a:spcPts val="0"/>
              </a:spcAft>
              <a:buClr>
                <a:schemeClr val="lt1"/>
              </a:buClr>
              <a:buSzPts val="1400"/>
              <a:buNone/>
              <a:defRPr b="1"/>
            </a:lvl4pPr>
            <a:lvl5pPr lvl="4">
              <a:spcBef>
                <a:spcPts val="0"/>
              </a:spcBef>
              <a:spcAft>
                <a:spcPts val="0"/>
              </a:spcAft>
              <a:buClr>
                <a:schemeClr val="lt1"/>
              </a:buClr>
              <a:buSzPts val="1400"/>
              <a:buNone/>
              <a:defRPr b="1"/>
            </a:lvl5pPr>
            <a:lvl6pPr lvl="5">
              <a:spcBef>
                <a:spcPts val="0"/>
              </a:spcBef>
              <a:spcAft>
                <a:spcPts val="0"/>
              </a:spcAft>
              <a:buClr>
                <a:schemeClr val="lt1"/>
              </a:buClr>
              <a:buSzPts val="1400"/>
              <a:buNone/>
              <a:defRPr b="1"/>
            </a:lvl6pPr>
            <a:lvl7pPr lvl="6">
              <a:spcBef>
                <a:spcPts val="0"/>
              </a:spcBef>
              <a:spcAft>
                <a:spcPts val="0"/>
              </a:spcAft>
              <a:buClr>
                <a:schemeClr val="lt1"/>
              </a:buClr>
              <a:buSzPts val="1400"/>
              <a:buNone/>
              <a:defRPr b="1"/>
            </a:lvl7pPr>
            <a:lvl8pPr lvl="7">
              <a:spcBef>
                <a:spcPts val="0"/>
              </a:spcBef>
              <a:spcAft>
                <a:spcPts val="0"/>
              </a:spcAft>
              <a:buClr>
                <a:schemeClr val="lt1"/>
              </a:buClr>
              <a:buSzPts val="1400"/>
              <a:buNone/>
              <a:defRPr b="1"/>
            </a:lvl8pPr>
            <a:lvl9pPr lvl="8">
              <a:spcBef>
                <a:spcPts val="0"/>
              </a:spcBef>
              <a:spcAft>
                <a:spcPts val="0"/>
              </a:spcAft>
              <a:buClr>
                <a:schemeClr val="lt1"/>
              </a:buClr>
              <a:buSzPts val="1400"/>
              <a:buNone/>
              <a:defRPr b="1"/>
            </a:lvl9pPr>
          </a:lstStyle>
          <a:p/>
        </p:txBody>
      </p:sp>
      <p:sp>
        <p:nvSpPr>
          <p:cNvPr id="619" name="Google Shape;619;p18"/>
          <p:cNvSpPr txBox="1"/>
          <p:nvPr>
            <p:ph idx="3" type="title"/>
          </p:nvPr>
        </p:nvSpPr>
        <p:spPr>
          <a:xfrm>
            <a:off x="3045175" y="2827013"/>
            <a:ext cx="1032000" cy="292200"/>
          </a:xfrm>
          <a:prstGeom prst="rect">
            <a:avLst/>
          </a:prstGeom>
          <a:solidFill>
            <a:schemeClr val="dk2"/>
          </a:solidFill>
        </p:spPr>
        <p:txBody>
          <a:bodyPr anchorCtr="0" anchor="ctr" bIns="91425" lIns="91425" spcFirstLastPara="1" rIns="91425" wrap="square" tIns="91425">
            <a:noAutofit/>
          </a:bodyPr>
          <a:lstStyle>
            <a:lvl1pPr lvl="0" algn="ctr">
              <a:lnSpc>
                <a:spcPct val="100000"/>
              </a:lnSpc>
              <a:spcBef>
                <a:spcPts val="0"/>
              </a:spcBef>
              <a:spcAft>
                <a:spcPts val="0"/>
              </a:spcAft>
              <a:buClr>
                <a:schemeClr val="lt1"/>
              </a:buClr>
              <a:buSzPts val="1200"/>
              <a:buNone/>
              <a:defRPr sz="1200">
                <a:latin typeface="Manrope"/>
                <a:ea typeface="Manrope"/>
                <a:cs typeface="Manrope"/>
                <a:sym typeface="Manrope"/>
              </a:defRPr>
            </a:lvl1pPr>
            <a:lvl2pPr lvl="1">
              <a:spcBef>
                <a:spcPts val="0"/>
              </a:spcBef>
              <a:spcAft>
                <a:spcPts val="0"/>
              </a:spcAft>
              <a:buClr>
                <a:schemeClr val="lt1"/>
              </a:buClr>
              <a:buSzPts val="1400"/>
              <a:buNone/>
              <a:defRPr b="1"/>
            </a:lvl2pPr>
            <a:lvl3pPr lvl="2">
              <a:spcBef>
                <a:spcPts val="0"/>
              </a:spcBef>
              <a:spcAft>
                <a:spcPts val="0"/>
              </a:spcAft>
              <a:buClr>
                <a:schemeClr val="lt1"/>
              </a:buClr>
              <a:buSzPts val="1400"/>
              <a:buNone/>
              <a:defRPr b="1"/>
            </a:lvl3pPr>
            <a:lvl4pPr lvl="3">
              <a:spcBef>
                <a:spcPts val="0"/>
              </a:spcBef>
              <a:spcAft>
                <a:spcPts val="0"/>
              </a:spcAft>
              <a:buClr>
                <a:schemeClr val="lt1"/>
              </a:buClr>
              <a:buSzPts val="1400"/>
              <a:buNone/>
              <a:defRPr b="1"/>
            </a:lvl4pPr>
            <a:lvl5pPr lvl="4">
              <a:spcBef>
                <a:spcPts val="0"/>
              </a:spcBef>
              <a:spcAft>
                <a:spcPts val="0"/>
              </a:spcAft>
              <a:buClr>
                <a:schemeClr val="lt1"/>
              </a:buClr>
              <a:buSzPts val="1400"/>
              <a:buNone/>
              <a:defRPr b="1"/>
            </a:lvl5pPr>
            <a:lvl6pPr lvl="5">
              <a:spcBef>
                <a:spcPts val="0"/>
              </a:spcBef>
              <a:spcAft>
                <a:spcPts val="0"/>
              </a:spcAft>
              <a:buClr>
                <a:schemeClr val="lt1"/>
              </a:buClr>
              <a:buSzPts val="1400"/>
              <a:buNone/>
              <a:defRPr b="1"/>
            </a:lvl6pPr>
            <a:lvl7pPr lvl="6">
              <a:spcBef>
                <a:spcPts val="0"/>
              </a:spcBef>
              <a:spcAft>
                <a:spcPts val="0"/>
              </a:spcAft>
              <a:buClr>
                <a:schemeClr val="lt1"/>
              </a:buClr>
              <a:buSzPts val="1400"/>
              <a:buNone/>
              <a:defRPr b="1"/>
            </a:lvl7pPr>
            <a:lvl8pPr lvl="7">
              <a:spcBef>
                <a:spcPts val="0"/>
              </a:spcBef>
              <a:spcAft>
                <a:spcPts val="0"/>
              </a:spcAft>
              <a:buClr>
                <a:schemeClr val="lt1"/>
              </a:buClr>
              <a:buSzPts val="1400"/>
              <a:buNone/>
              <a:defRPr b="1"/>
            </a:lvl8pPr>
            <a:lvl9pPr lvl="8">
              <a:spcBef>
                <a:spcPts val="0"/>
              </a:spcBef>
              <a:spcAft>
                <a:spcPts val="0"/>
              </a:spcAft>
              <a:buClr>
                <a:schemeClr val="lt1"/>
              </a:buClr>
              <a:buSzPts val="1400"/>
              <a:buNone/>
              <a:defRPr b="1"/>
            </a:lvl9pPr>
          </a:lstStyle>
          <a:p/>
        </p:txBody>
      </p:sp>
      <p:sp>
        <p:nvSpPr>
          <p:cNvPr id="620" name="Google Shape;620;p18"/>
          <p:cNvSpPr txBox="1"/>
          <p:nvPr>
            <p:ph idx="4" type="title"/>
          </p:nvPr>
        </p:nvSpPr>
        <p:spPr>
          <a:xfrm>
            <a:off x="5270625" y="2827013"/>
            <a:ext cx="1032000" cy="292200"/>
          </a:xfrm>
          <a:prstGeom prst="rect">
            <a:avLst/>
          </a:prstGeom>
          <a:solidFill>
            <a:schemeClr val="dk2"/>
          </a:solidFill>
        </p:spPr>
        <p:txBody>
          <a:bodyPr anchorCtr="0" anchor="ctr" bIns="91425" lIns="91425" spcFirstLastPara="1" rIns="91425" wrap="square" tIns="91425">
            <a:noAutofit/>
          </a:bodyPr>
          <a:lstStyle>
            <a:lvl1pPr lvl="0" algn="ctr">
              <a:lnSpc>
                <a:spcPct val="100000"/>
              </a:lnSpc>
              <a:spcBef>
                <a:spcPts val="0"/>
              </a:spcBef>
              <a:spcAft>
                <a:spcPts val="0"/>
              </a:spcAft>
              <a:buClr>
                <a:schemeClr val="lt1"/>
              </a:buClr>
              <a:buSzPts val="1200"/>
              <a:buNone/>
              <a:defRPr sz="1200">
                <a:latin typeface="Manrope"/>
                <a:ea typeface="Manrope"/>
                <a:cs typeface="Manrope"/>
                <a:sym typeface="Manrope"/>
              </a:defRPr>
            </a:lvl1pPr>
            <a:lvl2pPr lvl="1">
              <a:spcBef>
                <a:spcPts val="0"/>
              </a:spcBef>
              <a:spcAft>
                <a:spcPts val="0"/>
              </a:spcAft>
              <a:buClr>
                <a:schemeClr val="lt1"/>
              </a:buClr>
              <a:buSzPts val="1400"/>
              <a:buNone/>
              <a:defRPr b="1"/>
            </a:lvl2pPr>
            <a:lvl3pPr lvl="2">
              <a:spcBef>
                <a:spcPts val="0"/>
              </a:spcBef>
              <a:spcAft>
                <a:spcPts val="0"/>
              </a:spcAft>
              <a:buClr>
                <a:schemeClr val="lt1"/>
              </a:buClr>
              <a:buSzPts val="1400"/>
              <a:buNone/>
              <a:defRPr b="1"/>
            </a:lvl3pPr>
            <a:lvl4pPr lvl="3">
              <a:spcBef>
                <a:spcPts val="0"/>
              </a:spcBef>
              <a:spcAft>
                <a:spcPts val="0"/>
              </a:spcAft>
              <a:buClr>
                <a:schemeClr val="lt1"/>
              </a:buClr>
              <a:buSzPts val="1400"/>
              <a:buNone/>
              <a:defRPr b="1"/>
            </a:lvl4pPr>
            <a:lvl5pPr lvl="4">
              <a:spcBef>
                <a:spcPts val="0"/>
              </a:spcBef>
              <a:spcAft>
                <a:spcPts val="0"/>
              </a:spcAft>
              <a:buClr>
                <a:schemeClr val="lt1"/>
              </a:buClr>
              <a:buSzPts val="1400"/>
              <a:buNone/>
              <a:defRPr b="1"/>
            </a:lvl5pPr>
            <a:lvl6pPr lvl="5">
              <a:spcBef>
                <a:spcPts val="0"/>
              </a:spcBef>
              <a:spcAft>
                <a:spcPts val="0"/>
              </a:spcAft>
              <a:buClr>
                <a:schemeClr val="lt1"/>
              </a:buClr>
              <a:buSzPts val="1400"/>
              <a:buNone/>
              <a:defRPr b="1"/>
            </a:lvl6pPr>
            <a:lvl7pPr lvl="6">
              <a:spcBef>
                <a:spcPts val="0"/>
              </a:spcBef>
              <a:spcAft>
                <a:spcPts val="0"/>
              </a:spcAft>
              <a:buClr>
                <a:schemeClr val="lt1"/>
              </a:buClr>
              <a:buSzPts val="1400"/>
              <a:buNone/>
              <a:defRPr b="1"/>
            </a:lvl7pPr>
            <a:lvl8pPr lvl="7">
              <a:spcBef>
                <a:spcPts val="0"/>
              </a:spcBef>
              <a:spcAft>
                <a:spcPts val="0"/>
              </a:spcAft>
              <a:buClr>
                <a:schemeClr val="lt1"/>
              </a:buClr>
              <a:buSzPts val="1400"/>
              <a:buNone/>
              <a:defRPr b="1"/>
            </a:lvl8pPr>
            <a:lvl9pPr lvl="8">
              <a:spcBef>
                <a:spcPts val="0"/>
              </a:spcBef>
              <a:spcAft>
                <a:spcPts val="0"/>
              </a:spcAft>
              <a:buClr>
                <a:schemeClr val="lt1"/>
              </a:buClr>
              <a:buSzPts val="1400"/>
              <a:buNone/>
              <a:defRPr b="1"/>
            </a:lvl9pPr>
          </a:lstStyle>
          <a:p/>
        </p:txBody>
      </p:sp>
      <p:sp>
        <p:nvSpPr>
          <p:cNvPr id="621" name="Google Shape;621;p18"/>
          <p:cNvSpPr txBox="1"/>
          <p:nvPr>
            <p:ph idx="5" type="title"/>
          </p:nvPr>
        </p:nvSpPr>
        <p:spPr>
          <a:xfrm>
            <a:off x="7510925" y="2827013"/>
            <a:ext cx="1032000" cy="292200"/>
          </a:xfrm>
          <a:prstGeom prst="rect">
            <a:avLst/>
          </a:prstGeom>
          <a:solidFill>
            <a:schemeClr val="dk2"/>
          </a:solidFill>
        </p:spPr>
        <p:txBody>
          <a:bodyPr anchorCtr="0" anchor="ctr" bIns="91425" lIns="91425" spcFirstLastPara="1" rIns="91425" wrap="square" tIns="91425">
            <a:noAutofit/>
          </a:bodyPr>
          <a:lstStyle>
            <a:lvl1pPr lvl="0" algn="ctr">
              <a:lnSpc>
                <a:spcPct val="100000"/>
              </a:lnSpc>
              <a:spcBef>
                <a:spcPts val="0"/>
              </a:spcBef>
              <a:spcAft>
                <a:spcPts val="0"/>
              </a:spcAft>
              <a:buClr>
                <a:schemeClr val="lt1"/>
              </a:buClr>
              <a:buSzPts val="1200"/>
              <a:buNone/>
              <a:defRPr sz="1200">
                <a:latin typeface="Manrope"/>
                <a:ea typeface="Manrope"/>
                <a:cs typeface="Manrope"/>
                <a:sym typeface="Manrope"/>
              </a:defRPr>
            </a:lvl1pPr>
            <a:lvl2pPr lvl="1">
              <a:spcBef>
                <a:spcPts val="0"/>
              </a:spcBef>
              <a:spcAft>
                <a:spcPts val="0"/>
              </a:spcAft>
              <a:buClr>
                <a:schemeClr val="lt1"/>
              </a:buClr>
              <a:buSzPts val="1400"/>
              <a:buNone/>
              <a:defRPr b="1"/>
            </a:lvl2pPr>
            <a:lvl3pPr lvl="2">
              <a:spcBef>
                <a:spcPts val="0"/>
              </a:spcBef>
              <a:spcAft>
                <a:spcPts val="0"/>
              </a:spcAft>
              <a:buClr>
                <a:schemeClr val="lt1"/>
              </a:buClr>
              <a:buSzPts val="1400"/>
              <a:buNone/>
              <a:defRPr b="1"/>
            </a:lvl3pPr>
            <a:lvl4pPr lvl="3">
              <a:spcBef>
                <a:spcPts val="0"/>
              </a:spcBef>
              <a:spcAft>
                <a:spcPts val="0"/>
              </a:spcAft>
              <a:buClr>
                <a:schemeClr val="lt1"/>
              </a:buClr>
              <a:buSzPts val="1400"/>
              <a:buNone/>
              <a:defRPr b="1"/>
            </a:lvl4pPr>
            <a:lvl5pPr lvl="4">
              <a:spcBef>
                <a:spcPts val="0"/>
              </a:spcBef>
              <a:spcAft>
                <a:spcPts val="0"/>
              </a:spcAft>
              <a:buClr>
                <a:schemeClr val="lt1"/>
              </a:buClr>
              <a:buSzPts val="1400"/>
              <a:buNone/>
              <a:defRPr b="1"/>
            </a:lvl5pPr>
            <a:lvl6pPr lvl="5">
              <a:spcBef>
                <a:spcPts val="0"/>
              </a:spcBef>
              <a:spcAft>
                <a:spcPts val="0"/>
              </a:spcAft>
              <a:buClr>
                <a:schemeClr val="lt1"/>
              </a:buClr>
              <a:buSzPts val="1400"/>
              <a:buNone/>
              <a:defRPr b="1"/>
            </a:lvl6pPr>
            <a:lvl7pPr lvl="6">
              <a:spcBef>
                <a:spcPts val="0"/>
              </a:spcBef>
              <a:spcAft>
                <a:spcPts val="0"/>
              </a:spcAft>
              <a:buClr>
                <a:schemeClr val="lt1"/>
              </a:buClr>
              <a:buSzPts val="1400"/>
              <a:buNone/>
              <a:defRPr b="1"/>
            </a:lvl7pPr>
            <a:lvl8pPr lvl="7">
              <a:spcBef>
                <a:spcPts val="0"/>
              </a:spcBef>
              <a:spcAft>
                <a:spcPts val="0"/>
              </a:spcAft>
              <a:buClr>
                <a:schemeClr val="lt1"/>
              </a:buClr>
              <a:buSzPts val="1400"/>
              <a:buNone/>
              <a:defRPr b="1"/>
            </a:lvl8pPr>
            <a:lvl9pPr lvl="8">
              <a:spcBef>
                <a:spcPts val="0"/>
              </a:spcBef>
              <a:spcAft>
                <a:spcPts val="0"/>
              </a:spcAft>
              <a:buClr>
                <a:schemeClr val="lt1"/>
              </a:buClr>
              <a:buSzPts val="1400"/>
              <a:buNone/>
              <a:defRPr b="1"/>
            </a:lvl9pPr>
          </a:lstStyle>
          <a:p/>
        </p:txBody>
      </p:sp>
      <p:sp>
        <p:nvSpPr>
          <p:cNvPr id="622" name="Google Shape;622;p18"/>
          <p:cNvSpPr txBox="1"/>
          <p:nvPr>
            <p:ph idx="6" type="title"/>
          </p:nvPr>
        </p:nvSpPr>
        <p:spPr>
          <a:xfrm>
            <a:off x="521275" y="525800"/>
            <a:ext cx="1897500" cy="1430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4100"/>
              <a:buNone/>
              <a:defRPr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3" name="Google Shape;623;p18"/>
          <p:cNvSpPr/>
          <p:nvPr/>
        </p:nvSpPr>
        <p:spPr>
          <a:xfrm>
            <a:off x="673550" y="3164224"/>
            <a:ext cx="132600" cy="1326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Manrope"/>
              <a:ea typeface="Manrope"/>
              <a:cs typeface="Manrope"/>
              <a:sym typeface="Manrope"/>
            </a:endParaRPr>
          </a:p>
        </p:txBody>
      </p:sp>
      <p:sp>
        <p:nvSpPr>
          <p:cNvPr id="624" name="Google Shape;624;p18"/>
          <p:cNvSpPr/>
          <p:nvPr/>
        </p:nvSpPr>
        <p:spPr>
          <a:xfrm>
            <a:off x="673550" y="3413020"/>
            <a:ext cx="132600" cy="1326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Manrope"/>
              <a:ea typeface="Manrope"/>
              <a:cs typeface="Manrope"/>
              <a:sym typeface="Manrope"/>
            </a:endParaRPr>
          </a:p>
        </p:txBody>
      </p:sp>
      <p:sp>
        <p:nvSpPr>
          <p:cNvPr id="625" name="Google Shape;625;p18"/>
          <p:cNvSpPr/>
          <p:nvPr/>
        </p:nvSpPr>
        <p:spPr>
          <a:xfrm>
            <a:off x="673550" y="3661816"/>
            <a:ext cx="132600" cy="1326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Manrope"/>
              <a:ea typeface="Manrope"/>
              <a:cs typeface="Manrope"/>
              <a:sym typeface="Manrope"/>
            </a:endParaRPr>
          </a:p>
        </p:txBody>
      </p:sp>
      <p:sp>
        <p:nvSpPr>
          <p:cNvPr id="626" name="Google Shape;626;p18"/>
          <p:cNvSpPr/>
          <p:nvPr/>
        </p:nvSpPr>
        <p:spPr>
          <a:xfrm>
            <a:off x="673550" y="3910626"/>
            <a:ext cx="132600" cy="1326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Manrope"/>
              <a:ea typeface="Manrope"/>
              <a:cs typeface="Manrope"/>
              <a:sym typeface="Manrope"/>
            </a:endParaRPr>
          </a:p>
        </p:txBody>
      </p:sp>
      <p:sp>
        <p:nvSpPr>
          <p:cNvPr id="627" name="Google Shape;627;p18"/>
          <p:cNvSpPr/>
          <p:nvPr/>
        </p:nvSpPr>
        <p:spPr>
          <a:xfrm>
            <a:off x="673550" y="4159422"/>
            <a:ext cx="132600" cy="1326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Manrope"/>
              <a:ea typeface="Manrope"/>
              <a:cs typeface="Manrope"/>
              <a:sym typeface="Manrope"/>
            </a:endParaRPr>
          </a:p>
        </p:txBody>
      </p:sp>
      <p:sp>
        <p:nvSpPr>
          <p:cNvPr id="628" name="Google Shape;628;p18"/>
          <p:cNvSpPr/>
          <p:nvPr/>
        </p:nvSpPr>
        <p:spPr>
          <a:xfrm>
            <a:off x="673550" y="4408217"/>
            <a:ext cx="132600" cy="1326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Manrope"/>
              <a:ea typeface="Manrope"/>
              <a:cs typeface="Manrope"/>
              <a:sym typeface="Manrope"/>
            </a:endParaRPr>
          </a:p>
        </p:txBody>
      </p:sp>
      <p:grpSp>
        <p:nvGrpSpPr>
          <p:cNvPr id="629" name="Google Shape;629;p18"/>
          <p:cNvGrpSpPr/>
          <p:nvPr/>
        </p:nvGrpSpPr>
        <p:grpSpPr>
          <a:xfrm>
            <a:off x="666102" y="3359600"/>
            <a:ext cx="1540800" cy="1232286"/>
            <a:chOff x="666102" y="3359600"/>
            <a:chExt cx="1540800" cy="1232286"/>
          </a:xfrm>
        </p:grpSpPr>
        <p:cxnSp>
          <p:nvCxnSpPr>
            <p:cNvPr id="630" name="Google Shape;630;p18"/>
            <p:cNvCxnSpPr/>
            <p:nvPr/>
          </p:nvCxnSpPr>
          <p:spPr>
            <a:xfrm>
              <a:off x="666102" y="3359600"/>
              <a:ext cx="1540800" cy="0"/>
            </a:xfrm>
            <a:prstGeom prst="straightConnector1">
              <a:avLst/>
            </a:prstGeom>
            <a:noFill/>
            <a:ln cap="flat" cmpd="sng" w="9525">
              <a:solidFill>
                <a:schemeClr val="accent5"/>
              </a:solidFill>
              <a:prstDash val="solid"/>
              <a:round/>
              <a:headEnd len="sm" w="sm" type="none"/>
              <a:tailEnd len="sm" w="sm" type="none"/>
            </a:ln>
          </p:spPr>
        </p:cxnSp>
        <p:cxnSp>
          <p:nvCxnSpPr>
            <p:cNvPr id="631" name="Google Shape;631;p18"/>
            <p:cNvCxnSpPr/>
            <p:nvPr/>
          </p:nvCxnSpPr>
          <p:spPr>
            <a:xfrm>
              <a:off x="666102" y="3603081"/>
              <a:ext cx="1540800" cy="0"/>
            </a:xfrm>
            <a:prstGeom prst="straightConnector1">
              <a:avLst/>
            </a:prstGeom>
            <a:noFill/>
            <a:ln cap="flat" cmpd="sng" w="9525">
              <a:solidFill>
                <a:schemeClr val="accent5"/>
              </a:solidFill>
              <a:prstDash val="solid"/>
              <a:round/>
              <a:headEnd len="sm" w="sm" type="none"/>
              <a:tailEnd len="sm" w="sm" type="none"/>
            </a:ln>
          </p:spPr>
        </p:cxnSp>
        <p:cxnSp>
          <p:nvCxnSpPr>
            <p:cNvPr id="632" name="Google Shape;632;p18"/>
            <p:cNvCxnSpPr/>
            <p:nvPr/>
          </p:nvCxnSpPr>
          <p:spPr>
            <a:xfrm>
              <a:off x="666102" y="3846561"/>
              <a:ext cx="1540800" cy="0"/>
            </a:xfrm>
            <a:prstGeom prst="straightConnector1">
              <a:avLst/>
            </a:prstGeom>
            <a:noFill/>
            <a:ln cap="flat" cmpd="sng" w="9525">
              <a:solidFill>
                <a:schemeClr val="accent5"/>
              </a:solidFill>
              <a:prstDash val="solid"/>
              <a:round/>
              <a:headEnd len="sm" w="sm" type="none"/>
              <a:tailEnd len="sm" w="sm" type="none"/>
            </a:ln>
          </p:spPr>
        </p:cxnSp>
        <p:cxnSp>
          <p:nvCxnSpPr>
            <p:cNvPr id="633" name="Google Shape;633;p18"/>
            <p:cNvCxnSpPr/>
            <p:nvPr/>
          </p:nvCxnSpPr>
          <p:spPr>
            <a:xfrm>
              <a:off x="666102" y="4090042"/>
              <a:ext cx="1540800" cy="0"/>
            </a:xfrm>
            <a:prstGeom prst="straightConnector1">
              <a:avLst/>
            </a:prstGeom>
            <a:noFill/>
            <a:ln cap="flat" cmpd="sng" w="9525">
              <a:solidFill>
                <a:schemeClr val="accent5"/>
              </a:solidFill>
              <a:prstDash val="solid"/>
              <a:round/>
              <a:headEnd len="sm" w="sm" type="none"/>
              <a:tailEnd len="sm" w="sm" type="none"/>
            </a:ln>
          </p:spPr>
        </p:cxnSp>
        <p:cxnSp>
          <p:nvCxnSpPr>
            <p:cNvPr id="634" name="Google Shape;634;p18"/>
            <p:cNvCxnSpPr/>
            <p:nvPr/>
          </p:nvCxnSpPr>
          <p:spPr>
            <a:xfrm>
              <a:off x="666102" y="4340963"/>
              <a:ext cx="1540800" cy="0"/>
            </a:xfrm>
            <a:prstGeom prst="straightConnector1">
              <a:avLst/>
            </a:prstGeom>
            <a:noFill/>
            <a:ln cap="flat" cmpd="sng" w="9525">
              <a:solidFill>
                <a:schemeClr val="accent5"/>
              </a:solidFill>
              <a:prstDash val="solid"/>
              <a:round/>
              <a:headEnd len="sm" w="sm" type="none"/>
              <a:tailEnd len="sm" w="sm" type="none"/>
            </a:ln>
          </p:spPr>
        </p:cxnSp>
        <p:cxnSp>
          <p:nvCxnSpPr>
            <p:cNvPr id="635" name="Google Shape;635;p18"/>
            <p:cNvCxnSpPr/>
            <p:nvPr/>
          </p:nvCxnSpPr>
          <p:spPr>
            <a:xfrm>
              <a:off x="666102" y="4591886"/>
              <a:ext cx="1540800" cy="0"/>
            </a:xfrm>
            <a:prstGeom prst="straightConnector1">
              <a:avLst/>
            </a:prstGeom>
            <a:noFill/>
            <a:ln cap="flat" cmpd="sng" w="9525">
              <a:solidFill>
                <a:schemeClr val="accent5"/>
              </a:solidFill>
              <a:prstDash val="solid"/>
              <a:round/>
              <a:headEnd len="sm" w="sm" type="none"/>
              <a:tailEnd len="sm" w="sm" type="none"/>
            </a:ln>
          </p:spPr>
        </p:cxnSp>
      </p:grpSp>
      <p:cxnSp>
        <p:nvCxnSpPr>
          <p:cNvPr id="636" name="Google Shape;636;p18"/>
          <p:cNvCxnSpPr/>
          <p:nvPr/>
        </p:nvCxnSpPr>
        <p:spPr>
          <a:xfrm>
            <a:off x="392950" y="-20266"/>
            <a:ext cx="0" cy="5165700"/>
          </a:xfrm>
          <a:prstGeom prst="straightConnector1">
            <a:avLst/>
          </a:prstGeom>
          <a:noFill/>
          <a:ln cap="flat" cmpd="sng" w="9525">
            <a:solidFill>
              <a:schemeClr val="accent5"/>
            </a:solidFill>
            <a:prstDash val="solid"/>
            <a:round/>
            <a:headEnd len="sm" w="sm" type="none"/>
            <a:tailEnd len="sm" w="sm" type="none"/>
          </a:ln>
        </p:spPr>
      </p:cxnSp>
      <p:grpSp>
        <p:nvGrpSpPr>
          <p:cNvPr id="637" name="Google Shape;637;p18"/>
          <p:cNvGrpSpPr/>
          <p:nvPr/>
        </p:nvGrpSpPr>
        <p:grpSpPr>
          <a:xfrm>
            <a:off x="114406" y="175123"/>
            <a:ext cx="134104" cy="4750255"/>
            <a:chOff x="114406" y="175123"/>
            <a:chExt cx="134104" cy="4750255"/>
          </a:xfrm>
        </p:grpSpPr>
        <p:grpSp>
          <p:nvGrpSpPr>
            <p:cNvPr id="638" name="Google Shape;638;p18"/>
            <p:cNvGrpSpPr/>
            <p:nvPr/>
          </p:nvGrpSpPr>
          <p:grpSpPr>
            <a:xfrm>
              <a:off x="114406" y="175123"/>
              <a:ext cx="134104" cy="4334807"/>
              <a:chOff x="5432271" y="383100"/>
              <a:chExt cx="137854" cy="4456010"/>
            </a:xfrm>
          </p:grpSpPr>
          <p:grpSp>
            <p:nvGrpSpPr>
              <p:cNvPr id="639" name="Google Shape;639;p18"/>
              <p:cNvGrpSpPr/>
              <p:nvPr/>
            </p:nvGrpSpPr>
            <p:grpSpPr>
              <a:xfrm>
                <a:off x="5432271" y="383100"/>
                <a:ext cx="137854" cy="981668"/>
                <a:chOff x="5432271" y="383100"/>
                <a:chExt cx="137854" cy="981668"/>
              </a:xfrm>
            </p:grpSpPr>
            <p:sp>
              <p:nvSpPr>
                <p:cNvPr id="640" name="Google Shape;640;p18"/>
                <p:cNvSpPr/>
                <p:nvPr/>
              </p:nvSpPr>
              <p:spPr>
                <a:xfrm>
                  <a:off x="5433925" y="822110"/>
                  <a:ext cx="136200" cy="1308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641" name="Google Shape;641;p18"/>
                <p:cNvSpPr/>
                <p:nvPr/>
              </p:nvSpPr>
              <p:spPr>
                <a:xfrm>
                  <a:off x="5432271" y="383100"/>
                  <a:ext cx="136200" cy="1308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642" name="Google Shape;642;p18"/>
                <p:cNvSpPr/>
                <p:nvPr/>
              </p:nvSpPr>
              <p:spPr>
                <a:xfrm>
                  <a:off x="5433925" y="1233968"/>
                  <a:ext cx="136200" cy="1308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643" name="Google Shape;643;p18"/>
              <p:cNvGrpSpPr/>
              <p:nvPr/>
            </p:nvGrpSpPr>
            <p:grpSpPr>
              <a:xfrm>
                <a:off x="5432271" y="1678500"/>
                <a:ext cx="137854" cy="981668"/>
                <a:chOff x="5432271" y="383100"/>
                <a:chExt cx="137854" cy="981668"/>
              </a:xfrm>
            </p:grpSpPr>
            <p:sp>
              <p:nvSpPr>
                <p:cNvPr id="644" name="Google Shape;644;p18"/>
                <p:cNvSpPr/>
                <p:nvPr/>
              </p:nvSpPr>
              <p:spPr>
                <a:xfrm>
                  <a:off x="5432271" y="383100"/>
                  <a:ext cx="136200" cy="1308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645" name="Google Shape;645;p18"/>
                <p:cNvSpPr/>
                <p:nvPr/>
              </p:nvSpPr>
              <p:spPr>
                <a:xfrm>
                  <a:off x="5433925" y="822110"/>
                  <a:ext cx="136200" cy="1308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646" name="Google Shape;646;p18"/>
                <p:cNvSpPr/>
                <p:nvPr/>
              </p:nvSpPr>
              <p:spPr>
                <a:xfrm>
                  <a:off x="5433925" y="1233968"/>
                  <a:ext cx="136200" cy="1308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647" name="Google Shape;647;p18"/>
              <p:cNvGrpSpPr/>
              <p:nvPr/>
            </p:nvGrpSpPr>
            <p:grpSpPr>
              <a:xfrm>
                <a:off x="5432271" y="2973900"/>
                <a:ext cx="137854" cy="981668"/>
                <a:chOff x="5432271" y="383100"/>
                <a:chExt cx="137854" cy="981668"/>
              </a:xfrm>
            </p:grpSpPr>
            <p:sp>
              <p:nvSpPr>
                <p:cNvPr id="648" name="Google Shape;648;p18"/>
                <p:cNvSpPr/>
                <p:nvPr/>
              </p:nvSpPr>
              <p:spPr>
                <a:xfrm>
                  <a:off x="5432271" y="383100"/>
                  <a:ext cx="136200" cy="1308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649" name="Google Shape;649;p18"/>
                <p:cNvSpPr/>
                <p:nvPr/>
              </p:nvSpPr>
              <p:spPr>
                <a:xfrm>
                  <a:off x="5433925" y="822110"/>
                  <a:ext cx="136200" cy="1308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650" name="Google Shape;650;p18"/>
                <p:cNvSpPr/>
                <p:nvPr/>
              </p:nvSpPr>
              <p:spPr>
                <a:xfrm>
                  <a:off x="5433925" y="1233968"/>
                  <a:ext cx="136200" cy="1308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651" name="Google Shape;651;p18"/>
              <p:cNvGrpSpPr/>
              <p:nvPr/>
            </p:nvGrpSpPr>
            <p:grpSpPr>
              <a:xfrm>
                <a:off x="5432271" y="4269300"/>
                <a:ext cx="137854" cy="569810"/>
                <a:chOff x="5432271" y="383100"/>
                <a:chExt cx="137854" cy="569810"/>
              </a:xfrm>
            </p:grpSpPr>
            <p:sp>
              <p:nvSpPr>
                <p:cNvPr id="652" name="Google Shape;652;p18"/>
                <p:cNvSpPr/>
                <p:nvPr/>
              </p:nvSpPr>
              <p:spPr>
                <a:xfrm>
                  <a:off x="5432271" y="383100"/>
                  <a:ext cx="136200" cy="1308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653" name="Google Shape;653;p18"/>
                <p:cNvSpPr/>
                <p:nvPr/>
              </p:nvSpPr>
              <p:spPr>
                <a:xfrm>
                  <a:off x="5433925" y="822110"/>
                  <a:ext cx="136200" cy="1308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sp>
          <p:nvSpPr>
            <p:cNvPr id="654" name="Google Shape;654;p18"/>
            <p:cNvSpPr/>
            <p:nvPr/>
          </p:nvSpPr>
          <p:spPr>
            <a:xfrm>
              <a:off x="115150" y="4798178"/>
              <a:ext cx="132600" cy="1272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sp>
        <p:nvSpPr>
          <p:cNvPr id="655" name="Google Shape;655;p18"/>
          <p:cNvSpPr txBox="1"/>
          <p:nvPr>
            <p:ph idx="7" type="title"/>
          </p:nvPr>
        </p:nvSpPr>
        <p:spPr>
          <a:xfrm rot="-269417">
            <a:off x="593100" y="2197119"/>
            <a:ext cx="1597905" cy="680076"/>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SzPts val="1200"/>
              <a:buNone/>
              <a:defRPr sz="1200">
                <a:latin typeface="Manrope"/>
                <a:ea typeface="Manrope"/>
                <a:cs typeface="Manrope"/>
                <a:sym typeface="Manrope"/>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p:txBody>
      </p:sp>
      <p:sp>
        <p:nvSpPr>
          <p:cNvPr id="656" name="Google Shape;656;p18"/>
          <p:cNvSpPr txBox="1"/>
          <p:nvPr>
            <p:ph idx="8" type="title"/>
          </p:nvPr>
        </p:nvSpPr>
        <p:spPr>
          <a:xfrm>
            <a:off x="3052600" y="277788"/>
            <a:ext cx="1032000" cy="292200"/>
          </a:xfrm>
          <a:prstGeom prst="rect">
            <a:avLst/>
          </a:prstGeom>
          <a:solidFill>
            <a:schemeClr val="dk2"/>
          </a:solidFill>
        </p:spPr>
        <p:txBody>
          <a:bodyPr anchorCtr="0" anchor="ctr" bIns="91425" lIns="91425" spcFirstLastPara="1" rIns="91425" wrap="square" tIns="91425">
            <a:spAutoFit/>
          </a:bodyPr>
          <a:lstStyle>
            <a:lvl1pPr lvl="0" algn="ctr">
              <a:lnSpc>
                <a:spcPct val="100000"/>
              </a:lnSpc>
              <a:spcBef>
                <a:spcPts val="0"/>
              </a:spcBef>
              <a:spcAft>
                <a:spcPts val="0"/>
              </a:spcAft>
              <a:buClr>
                <a:schemeClr val="lt1"/>
              </a:buClr>
              <a:buSzPts val="1200"/>
              <a:buNone/>
              <a:defRPr sz="1200">
                <a:latin typeface="Manrope"/>
                <a:ea typeface="Manrope"/>
                <a:cs typeface="Manrope"/>
                <a:sym typeface="Manrope"/>
              </a:defRPr>
            </a:lvl1pPr>
            <a:lvl2pPr lvl="1">
              <a:spcBef>
                <a:spcPts val="0"/>
              </a:spcBef>
              <a:spcAft>
                <a:spcPts val="0"/>
              </a:spcAft>
              <a:buClr>
                <a:schemeClr val="lt1"/>
              </a:buClr>
              <a:buSzPts val="1400"/>
              <a:buNone/>
              <a:defRPr/>
            </a:lvl2pPr>
            <a:lvl3pPr lvl="2">
              <a:spcBef>
                <a:spcPts val="0"/>
              </a:spcBef>
              <a:spcAft>
                <a:spcPts val="0"/>
              </a:spcAft>
              <a:buClr>
                <a:schemeClr val="lt1"/>
              </a:buClr>
              <a:buSzPts val="1400"/>
              <a:buNone/>
              <a:defRPr/>
            </a:lvl3pPr>
            <a:lvl4pPr lvl="3">
              <a:spcBef>
                <a:spcPts val="0"/>
              </a:spcBef>
              <a:spcAft>
                <a:spcPts val="0"/>
              </a:spcAft>
              <a:buClr>
                <a:schemeClr val="lt1"/>
              </a:buClr>
              <a:buSzPts val="1400"/>
              <a:buNone/>
              <a:defRPr/>
            </a:lvl4pPr>
            <a:lvl5pPr lvl="4">
              <a:spcBef>
                <a:spcPts val="0"/>
              </a:spcBef>
              <a:spcAft>
                <a:spcPts val="0"/>
              </a:spcAft>
              <a:buClr>
                <a:schemeClr val="lt1"/>
              </a:buClr>
              <a:buSzPts val="1400"/>
              <a:buNone/>
              <a:defRPr/>
            </a:lvl5pPr>
            <a:lvl6pPr lvl="5">
              <a:spcBef>
                <a:spcPts val="0"/>
              </a:spcBef>
              <a:spcAft>
                <a:spcPts val="0"/>
              </a:spcAft>
              <a:buClr>
                <a:schemeClr val="lt1"/>
              </a:buClr>
              <a:buSzPts val="1400"/>
              <a:buNone/>
              <a:defRPr/>
            </a:lvl6pPr>
            <a:lvl7pPr lvl="6">
              <a:spcBef>
                <a:spcPts val="0"/>
              </a:spcBef>
              <a:spcAft>
                <a:spcPts val="0"/>
              </a:spcAft>
              <a:buClr>
                <a:schemeClr val="lt1"/>
              </a:buClr>
              <a:buSzPts val="1400"/>
              <a:buNone/>
              <a:defRPr/>
            </a:lvl7pPr>
            <a:lvl8pPr lvl="7">
              <a:spcBef>
                <a:spcPts val="0"/>
              </a:spcBef>
              <a:spcAft>
                <a:spcPts val="0"/>
              </a:spcAft>
              <a:buClr>
                <a:schemeClr val="lt1"/>
              </a:buClr>
              <a:buSzPts val="1400"/>
              <a:buNone/>
              <a:defRPr/>
            </a:lvl8pPr>
            <a:lvl9pPr lvl="8">
              <a:spcBef>
                <a:spcPts val="0"/>
              </a:spcBef>
              <a:spcAft>
                <a:spcPts val="0"/>
              </a:spcAft>
              <a:buClr>
                <a:schemeClr val="lt1"/>
              </a:buClr>
              <a:buSzPts val="1400"/>
              <a:buNone/>
              <a:defRPr/>
            </a:lvl9pPr>
          </a:lstStyle>
          <a:p/>
        </p:txBody>
      </p:sp>
      <p:sp>
        <p:nvSpPr>
          <p:cNvPr id="657" name="Google Shape;657;p18"/>
          <p:cNvSpPr txBox="1"/>
          <p:nvPr>
            <p:ph idx="9" type="subTitle"/>
          </p:nvPr>
        </p:nvSpPr>
        <p:spPr>
          <a:xfrm>
            <a:off x="4866000" y="665250"/>
            <a:ext cx="1897500" cy="703500"/>
          </a:xfrm>
          <a:prstGeom prst="rect">
            <a:avLst/>
          </a:prstGeom>
        </p:spPr>
        <p:txBody>
          <a:bodyPr anchorCtr="0" anchor="t" bIns="91425" lIns="91425" spcFirstLastPara="1" rIns="91425" wrap="square" tIns="91425">
            <a:noAutofit/>
          </a:bodyPr>
          <a:lstStyle>
            <a:lvl1pPr lvl="0" algn="ctr">
              <a:spcBef>
                <a:spcPts val="0"/>
              </a:spcBef>
              <a:spcAft>
                <a:spcPts val="0"/>
              </a:spcAft>
              <a:buSzPts val="1200"/>
              <a:buNone/>
              <a:defRPr sz="1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8" name="Google Shape;658;p18"/>
          <p:cNvSpPr txBox="1"/>
          <p:nvPr>
            <p:ph idx="13" type="subTitle"/>
          </p:nvPr>
        </p:nvSpPr>
        <p:spPr>
          <a:xfrm>
            <a:off x="7085600" y="665250"/>
            <a:ext cx="1897500" cy="703500"/>
          </a:xfrm>
          <a:prstGeom prst="rect">
            <a:avLst/>
          </a:prstGeom>
        </p:spPr>
        <p:txBody>
          <a:bodyPr anchorCtr="0" anchor="t" bIns="91425" lIns="91425" spcFirstLastPara="1" rIns="91425" wrap="square" tIns="91425">
            <a:noAutofit/>
          </a:bodyPr>
          <a:lstStyle>
            <a:lvl1pPr lvl="0" algn="ctr">
              <a:spcBef>
                <a:spcPts val="0"/>
              </a:spcBef>
              <a:spcAft>
                <a:spcPts val="0"/>
              </a:spcAft>
              <a:buSzPts val="1200"/>
              <a:buNone/>
              <a:defRPr sz="1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9" name="Google Shape;659;p18"/>
          <p:cNvSpPr txBox="1"/>
          <p:nvPr>
            <p:ph idx="14" type="subTitle"/>
          </p:nvPr>
        </p:nvSpPr>
        <p:spPr>
          <a:xfrm>
            <a:off x="2677850" y="3251325"/>
            <a:ext cx="1897500" cy="703500"/>
          </a:xfrm>
          <a:prstGeom prst="rect">
            <a:avLst/>
          </a:prstGeom>
        </p:spPr>
        <p:txBody>
          <a:bodyPr anchorCtr="0" anchor="t" bIns="91425" lIns="91425" spcFirstLastPara="1" rIns="91425" wrap="square" tIns="91425">
            <a:noAutofit/>
          </a:bodyPr>
          <a:lstStyle>
            <a:lvl1pPr lvl="0" algn="ctr">
              <a:spcBef>
                <a:spcPts val="0"/>
              </a:spcBef>
              <a:spcAft>
                <a:spcPts val="0"/>
              </a:spcAft>
              <a:buSzPts val="1200"/>
              <a:buNone/>
              <a:defRPr sz="1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0" name="Google Shape;660;p18"/>
          <p:cNvSpPr txBox="1"/>
          <p:nvPr>
            <p:ph idx="15" type="subTitle"/>
          </p:nvPr>
        </p:nvSpPr>
        <p:spPr>
          <a:xfrm>
            <a:off x="4866000" y="3251325"/>
            <a:ext cx="1897500" cy="703500"/>
          </a:xfrm>
          <a:prstGeom prst="rect">
            <a:avLst/>
          </a:prstGeom>
        </p:spPr>
        <p:txBody>
          <a:bodyPr anchorCtr="0" anchor="t" bIns="91425" lIns="91425" spcFirstLastPara="1" rIns="91425" wrap="square" tIns="91425">
            <a:noAutofit/>
          </a:bodyPr>
          <a:lstStyle>
            <a:lvl1pPr lvl="0" algn="ctr">
              <a:spcBef>
                <a:spcPts val="0"/>
              </a:spcBef>
              <a:spcAft>
                <a:spcPts val="0"/>
              </a:spcAft>
              <a:buSzPts val="1200"/>
              <a:buNone/>
              <a:defRPr sz="1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1" name="Google Shape;661;p18"/>
          <p:cNvSpPr txBox="1"/>
          <p:nvPr>
            <p:ph idx="16" type="subTitle"/>
          </p:nvPr>
        </p:nvSpPr>
        <p:spPr>
          <a:xfrm>
            <a:off x="7085600" y="3251325"/>
            <a:ext cx="1897500" cy="703500"/>
          </a:xfrm>
          <a:prstGeom prst="rect">
            <a:avLst/>
          </a:prstGeom>
        </p:spPr>
        <p:txBody>
          <a:bodyPr anchorCtr="0" anchor="t" bIns="91425" lIns="91425" spcFirstLastPara="1" rIns="91425" wrap="square" tIns="91425">
            <a:noAutofit/>
          </a:bodyPr>
          <a:lstStyle>
            <a:lvl1pPr lvl="0" algn="ctr">
              <a:spcBef>
                <a:spcPts val="0"/>
              </a:spcBef>
              <a:spcAft>
                <a:spcPts val="0"/>
              </a:spcAft>
              <a:buSzPts val="1200"/>
              <a:buNone/>
              <a:defRPr sz="1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WOT Analysis">
  <p:cSld name="BLANK_1_1_1_2">
    <p:bg>
      <p:bgPr>
        <a:solidFill>
          <a:schemeClr val="lt2"/>
        </a:solidFill>
      </p:bgPr>
    </p:bg>
    <p:spTree>
      <p:nvGrpSpPr>
        <p:cNvPr id="662" name="Shape 662"/>
        <p:cNvGrpSpPr/>
        <p:nvPr/>
      </p:nvGrpSpPr>
      <p:grpSpPr>
        <a:xfrm>
          <a:off x="0" y="0"/>
          <a:ext cx="0" cy="0"/>
          <a:chOff x="0" y="0"/>
          <a:chExt cx="0" cy="0"/>
        </a:xfrm>
      </p:grpSpPr>
      <p:sp>
        <p:nvSpPr>
          <p:cNvPr id="663" name="Google Shape;663;p19"/>
          <p:cNvSpPr/>
          <p:nvPr/>
        </p:nvSpPr>
        <p:spPr>
          <a:xfrm>
            <a:off x="2341800" y="0"/>
            <a:ext cx="68022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664" name="Google Shape;664;p19"/>
          <p:cNvSpPr txBox="1"/>
          <p:nvPr>
            <p:ph idx="1" type="body"/>
          </p:nvPr>
        </p:nvSpPr>
        <p:spPr>
          <a:xfrm>
            <a:off x="2802500" y="1001400"/>
            <a:ext cx="2465700" cy="13461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SzPts val="1000"/>
              <a:buChar char="●"/>
              <a:defRPr sz="1000"/>
            </a:lvl1pPr>
            <a:lvl2pPr indent="-292100" lvl="1" marL="914400">
              <a:spcBef>
                <a:spcPts val="800"/>
              </a:spcBef>
              <a:spcAft>
                <a:spcPts val="0"/>
              </a:spcAft>
              <a:buSzPts val="1000"/>
              <a:buChar char="○"/>
              <a:defRPr sz="1000"/>
            </a:lvl2pPr>
            <a:lvl3pPr indent="-292100" lvl="2" marL="1371600">
              <a:spcBef>
                <a:spcPts val="800"/>
              </a:spcBef>
              <a:spcAft>
                <a:spcPts val="0"/>
              </a:spcAft>
              <a:buSzPts val="1000"/>
              <a:buChar char="■"/>
              <a:defRPr sz="1000"/>
            </a:lvl3pPr>
            <a:lvl4pPr indent="-292100" lvl="3" marL="1828800">
              <a:spcBef>
                <a:spcPts val="800"/>
              </a:spcBef>
              <a:spcAft>
                <a:spcPts val="0"/>
              </a:spcAft>
              <a:buSzPts val="1000"/>
              <a:buChar char="●"/>
              <a:defRPr sz="1000"/>
            </a:lvl4pPr>
            <a:lvl5pPr indent="-292100" lvl="4" marL="2286000">
              <a:spcBef>
                <a:spcPts val="800"/>
              </a:spcBef>
              <a:spcAft>
                <a:spcPts val="0"/>
              </a:spcAft>
              <a:buSzPts val="1000"/>
              <a:buChar char="○"/>
              <a:defRPr sz="1000"/>
            </a:lvl5pPr>
            <a:lvl6pPr indent="-292100" lvl="5" marL="2743200">
              <a:spcBef>
                <a:spcPts val="800"/>
              </a:spcBef>
              <a:spcAft>
                <a:spcPts val="0"/>
              </a:spcAft>
              <a:buSzPts val="1000"/>
              <a:buChar char="■"/>
              <a:defRPr sz="1000"/>
            </a:lvl6pPr>
            <a:lvl7pPr indent="-292100" lvl="6" marL="3200400">
              <a:spcBef>
                <a:spcPts val="800"/>
              </a:spcBef>
              <a:spcAft>
                <a:spcPts val="0"/>
              </a:spcAft>
              <a:buSzPts val="1000"/>
              <a:buChar char="●"/>
              <a:defRPr sz="1000"/>
            </a:lvl7pPr>
            <a:lvl8pPr indent="-292100" lvl="7" marL="3657600">
              <a:spcBef>
                <a:spcPts val="800"/>
              </a:spcBef>
              <a:spcAft>
                <a:spcPts val="0"/>
              </a:spcAft>
              <a:buSzPts val="1000"/>
              <a:buChar char="○"/>
              <a:defRPr sz="1000"/>
            </a:lvl8pPr>
            <a:lvl9pPr indent="-292100" lvl="8" marL="4114800">
              <a:spcBef>
                <a:spcPts val="800"/>
              </a:spcBef>
              <a:spcAft>
                <a:spcPts val="800"/>
              </a:spcAft>
              <a:buSzPts val="1000"/>
              <a:buChar char="■"/>
              <a:defRPr sz="1000"/>
            </a:lvl9pPr>
          </a:lstStyle>
          <a:p/>
        </p:txBody>
      </p:sp>
      <p:grpSp>
        <p:nvGrpSpPr>
          <p:cNvPr id="665" name="Google Shape;665;p19"/>
          <p:cNvGrpSpPr/>
          <p:nvPr/>
        </p:nvGrpSpPr>
        <p:grpSpPr>
          <a:xfrm rot="5400000">
            <a:off x="6680877" y="-2076119"/>
            <a:ext cx="184470" cy="4334807"/>
            <a:chOff x="5380497" y="383100"/>
            <a:chExt cx="189628" cy="4456010"/>
          </a:xfrm>
        </p:grpSpPr>
        <p:grpSp>
          <p:nvGrpSpPr>
            <p:cNvPr id="666" name="Google Shape;666;p19"/>
            <p:cNvGrpSpPr/>
            <p:nvPr/>
          </p:nvGrpSpPr>
          <p:grpSpPr>
            <a:xfrm>
              <a:off x="5380497" y="383100"/>
              <a:ext cx="189628" cy="981668"/>
              <a:chOff x="5380497" y="383100"/>
              <a:chExt cx="189628" cy="981668"/>
            </a:xfrm>
          </p:grpSpPr>
          <p:grpSp>
            <p:nvGrpSpPr>
              <p:cNvPr id="667" name="Google Shape;667;p19"/>
              <p:cNvGrpSpPr/>
              <p:nvPr/>
            </p:nvGrpSpPr>
            <p:grpSpPr>
              <a:xfrm>
                <a:off x="5380497" y="383100"/>
                <a:ext cx="187974" cy="130800"/>
                <a:chOff x="4804925" y="764100"/>
                <a:chExt cx="187974" cy="130800"/>
              </a:xfrm>
            </p:grpSpPr>
            <p:sp>
              <p:nvSpPr>
                <p:cNvPr id="668" name="Google Shape;668;p19"/>
                <p:cNvSpPr/>
                <p:nvPr/>
              </p:nvSpPr>
              <p:spPr>
                <a:xfrm>
                  <a:off x="4856699" y="764100"/>
                  <a:ext cx="136200" cy="1308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669" name="Google Shape;669;p19"/>
                <p:cNvSpPr/>
                <p:nvPr/>
              </p:nvSpPr>
              <p:spPr>
                <a:xfrm>
                  <a:off x="4804925" y="811200"/>
                  <a:ext cx="61800" cy="366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670" name="Google Shape;670;p19"/>
              <p:cNvGrpSpPr/>
              <p:nvPr/>
            </p:nvGrpSpPr>
            <p:grpSpPr>
              <a:xfrm>
                <a:off x="5382151" y="822110"/>
                <a:ext cx="187974" cy="130800"/>
                <a:chOff x="4804925" y="764100"/>
                <a:chExt cx="187974" cy="130800"/>
              </a:xfrm>
            </p:grpSpPr>
            <p:sp>
              <p:nvSpPr>
                <p:cNvPr id="671" name="Google Shape;671;p19"/>
                <p:cNvSpPr/>
                <p:nvPr/>
              </p:nvSpPr>
              <p:spPr>
                <a:xfrm>
                  <a:off x="4856699" y="764100"/>
                  <a:ext cx="136200" cy="1308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672" name="Google Shape;672;p19"/>
                <p:cNvSpPr/>
                <p:nvPr/>
              </p:nvSpPr>
              <p:spPr>
                <a:xfrm>
                  <a:off x="4804925" y="811200"/>
                  <a:ext cx="61800" cy="366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673" name="Google Shape;673;p19"/>
              <p:cNvGrpSpPr/>
              <p:nvPr/>
            </p:nvGrpSpPr>
            <p:grpSpPr>
              <a:xfrm>
                <a:off x="5382151" y="1233968"/>
                <a:ext cx="187974" cy="130800"/>
                <a:chOff x="4804925" y="764100"/>
                <a:chExt cx="187974" cy="130800"/>
              </a:xfrm>
            </p:grpSpPr>
            <p:sp>
              <p:nvSpPr>
                <p:cNvPr id="674" name="Google Shape;674;p19"/>
                <p:cNvSpPr/>
                <p:nvPr/>
              </p:nvSpPr>
              <p:spPr>
                <a:xfrm>
                  <a:off x="4856699" y="764100"/>
                  <a:ext cx="136200" cy="1308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675" name="Google Shape;675;p19"/>
                <p:cNvSpPr/>
                <p:nvPr/>
              </p:nvSpPr>
              <p:spPr>
                <a:xfrm>
                  <a:off x="4804925" y="811200"/>
                  <a:ext cx="61800" cy="366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grpSp>
          <p:nvGrpSpPr>
            <p:cNvPr id="676" name="Google Shape;676;p19"/>
            <p:cNvGrpSpPr/>
            <p:nvPr/>
          </p:nvGrpSpPr>
          <p:grpSpPr>
            <a:xfrm>
              <a:off x="5380497" y="1678500"/>
              <a:ext cx="189628" cy="981668"/>
              <a:chOff x="5380497" y="383100"/>
              <a:chExt cx="189628" cy="981668"/>
            </a:xfrm>
          </p:grpSpPr>
          <p:grpSp>
            <p:nvGrpSpPr>
              <p:cNvPr id="677" name="Google Shape;677;p19"/>
              <p:cNvGrpSpPr/>
              <p:nvPr/>
            </p:nvGrpSpPr>
            <p:grpSpPr>
              <a:xfrm>
                <a:off x="5380497" y="383100"/>
                <a:ext cx="187974" cy="130800"/>
                <a:chOff x="4804925" y="764100"/>
                <a:chExt cx="187974" cy="130800"/>
              </a:xfrm>
            </p:grpSpPr>
            <p:sp>
              <p:nvSpPr>
                <p:cNvPr id="678" name="Google Shape;678;p19"/>
                <p:cNvSpPr/>
                <p:nvPr/>
              </p:nvSpPr>
              <p:spPr>
                <a:xfrm>
                  <a:off x="4856699" y="764100"/>
                  <a:ext cx="136200" cy="1308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679" name="Google Shape;679;p19"/>
                <p:cNvSpPr/>
                <p:nvPr/>
              </p:nvSpPr>
              <p:spPr>
                <a:xfrm>
                  <a:off x="4804925" y="811200"/>
                  <a:ext cx="61800" cy="366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680" name="Google Shape;680;p19"/>
              <p:cNvGrpSpPr/>
              <p:nvPr/>
            </p:nvGrpSpPr>
            <p:grpSpPr>
              <a:xfrm>
                <a:off x="5382151" y="822110"/>
                <a:ext cx="187974" cy="130800"/>
                <a:chOff x="4804925" y="764100"/>
                <a:chExt cx="187974" cy="130800"/>
              </a:xfrm>
            </p:grpSpPr>
            <p:sp>
              <p:nvSpPr>
                <p:cNvPr id="681" name="Google Shape;681;p19"/>
                <p:cNvSpPr/>
                <p:nvPr/>
              </p:nvSpPr>
              <p:spPr>
                <a:xfrm>
                  <a:off x="4856699" y="764100"/>
                  <a:ext cx="136200" cy="1308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682" name="Google Shape;682;p19"/>
                <p:cNvSpPr/>
                <p:nvPr/>
              </p:nvSpPr>
              <p:spPr>
                <a:xfrm>
                  <a:off x="4804925" y="811200"/>
                  <a:ext cx="61800" cy="366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683" name="Google Shape;683;p19"/>
              <p:cNvGrpSpPr/>
              <p:nvPr/>
            </p:nvGrpSpPr>
            <p:grpSpPr>
              <a:xfrm>
                <a:off x="5382151" y="1233968"/>
                <a:ext cx="187974" cy="130800"/>
                <a:chOff x="4804925" y="764100"/>
                <a:chExt cx="187974" cy="130800"/>
              </a:xfrm>
            </p:grpSpPr>
            <p:sp>
              <p:nvSpPr>
                <p:cNvPr id="684" name="Google Shape;684;p19"/>
                <p:cNvSpPr/>
                <p:nvPr/>
              </p:nvSpPr>
              <p:spPr>
                <a:xfrm>
                  <a:off x="4856699" y="764100"/>
                  <a:ext cx="136200" cy="1308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685" name="Google Shape;685;p19"/>
                <p:cNvSpPr/>
                <p:nvPr/>
              </p:nvSpPr>
              <p:spPr>
                <a:xfrm>
                  <a:off x="4804925" y="811200"/>
                  <a:ext cx="61800" cy="366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grpSp>
          <p:nvGrpSpPr>
            <p:cNvPr id="686" name="Google Shape;686;p19"/>
            <p:cNvGrpSpPr/>
            <p:nvPr/>
          </p:nvGrpSpPr>
          <p:grpSpPr>
            <a:xfrm>
              <a:off x="5380497" y="2973900"/>
              <a:ext cx="189628" cy="981668"/>
              <a:chOff x="5380497" y="383100"/>
              <a:chExt cx="189628" cy="981668"/>
            </a:xfrm>
          </p:grpSpPr>
          <p:grpSp>
            <p:nvGrpSpPr>
              <p:cNvPr id="687" name="Google Shape;687;p19"/>
              <p:cNvGrpSpPr/>
              <p:nvPr/>
            </p:nvGrpSpPr>
            <p:grpSpPr>
              <a:xfrm>
                <a:off x="5380497" y="383100"/>
                <a:ext cx="187974" cy="130800"/>
                <a:chOff x="4804925" y="764100"/>
                <a:chExt cx="187974" cy="130800"/>
              </a:xfrm>
            </p:grpSpPr>
            <p:sp>
              <p:nvSpPr>
                <p:cNvPr id="688" name="Google Shape;688;p19"/>
                <p:cNvSpPr/>
                <p:nvPr/>
              </p:nvSpPr>
              <p:spPr>
                <a:xfrm>
                  <a:off x="4856699" y="764100"/>
                  <a:ext cx="136200" cy="1308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689" name="Google Shape;689;p19"/>
                <p:cNvSpPr/>
                <p:nvPr/>
              </p:nvSpPr>
              <p:spPr>
                <a:xfrm>
                  <a:off x="4804925" y="811200"/>
                  <a:ext cx="61800" cy="366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690" name="Google Shape;690;p19"/>
              <p:cNvGrpSpPr/>
              <p:nvPr/>
            </p:nvGrpSpPr>
            <p:grpSpPr>
              <a:xfrm>
                <a:off x="5382151" y="822110"/>
                <a:ext cx="187974" cy="130800"/>
                <a:chOff x="4804925" y="764100"/>
                <a:chExt cx="187974" cy="130800"/>
              </a:xfrm>
            </p:grpSpPr>
            <p:sp>
              <p:nvSpPr>
                <p:cNvPr id="691" name="Google Shape;691;p19"/>
                <p:cNvSpPr/>
                <p:nvPr/>
              </p:nvSpPr>
              <p:spPr>
                <a:xfrm>
                  <a:off x="4856699" y="764100"/>
                  <a:ext cx="136200" cy="1308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692" name="Google Shape;692;p19"/>
                <p:cNvSpPr/>
                <p:nvPr/>
              </p:nvSpPr>
              <p:spPr>
                <a:xfrm>
                  <a:off x="4804925" y="811200"/>
                  <a:ext cx="61800" cy="366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693" name="Google Shape;693;p19"/>
              <p:cNvGrpSpPr/>
              <p:nvPr/>
            </p:nvGrpSpPr>
            <p:grpSpPr>
              <a:xfrm>
                <a:off x="5382151" y="1233968"/>
                <a:ext cx="187974" cy="130800"/>
                <a:chOff x="4804925" y="764100"/>
                <a:chExt cx="187974" cy="130800"/>
              </a:xfrm>
            </p:grpSpPr>
            <p:sp>
              <p:nvSpPr>
                <p:cNvPr id="694" name="Google Shape;694;p19"/>
                <p:cNvSpPr/>
                <p:nvPr/>
              </p:nvSpPr>
              <p:spPr>
                <a:xfrm>
                  <a:off x="4856699" y="764100"/>
                  <a:ext cx="136200" cy="1308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695" name="Google Shape;695;p19"/>
                <p:cNvSpPr/>
                <p:nvPr/>
              </p:nvSpPr>
              <p:spPr>
                <a:xfrm>
                  <a:off x="4804925" y="811200"/>
                  <a:ext cx="61800" cy="366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grpSp>
          <p:nvGrpSpPr>
            <p:cNvPr id="696" name="Google Shape;696;p19"/>
            <p:cNvGrpSpPr/>
            <p:nvPr/>
          </p:nvGrpSpPr>
          <p:grpSpPr>
            <a:xfrm>
              <a:off x="5380497" y="4269300"/>
              <a:ext cx="189628" cy="569810"/>
              <a:chOff x="5380497" y="383100"/>
              <a:chExt cx="189628" cy="569810"/>
            </a:xfrm>
          </p:grpSpPr>
          <p:grpSp>
            <p:nvGrpSpPr>
              <p:cNvPr id="697" name="Google Shape;697;p19"/>
              <p:cNvGrpSpPr/>
              <p:nvPr/>
            </p:nvGrpSpPr>
            <p:grpSpPr>
              <a:xfrm>
                <a:off x="5380497" y="383100"/>
                <a:ext cx="187974" cy="130800"/>
                <a:chOff x="4804925" y="764100"/>
                <a:chExt cx="187974" cy="130800"/>
              </a:xfrm>
            </p:grpSpPr>
            <p:sp>
              <p:nvSpPr>
                <p:cNvPr id="698" name="Google Shape;698;p19"/>
                <p:cNvSpPr/>
                <p:nvPr/>
              </p:nvSpPr>
              <p:spPr>
                <a:xfrm>
                  <a:off x="4856699" y="764100"/>
                  <a:ext cx="136200" cy="1308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699" name="Google Shape;699;p19"/>
                <p:cNvSpPr/>
                <p:nvPr/>
              </p:nvSpPr>
              <p:spPr>
                <a:xfrm>
                  <a:off x="4804925" y="811200"/>
                  <a:ext cx="61800" cy="366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700" name="Google Shape;700;p19"/>
              <p:cNvGrpSpPr/>
              <p:nvPr/>
            </p:nvGrpSpPr>
            <p:grpSpPr>
              <a:xfrm>
                <a:off x="5382151" y="822110"/>
                <a:ext cx="187974" cy="130800"/>
                <a:chOff x="4804925" y="764100"/>
                <a:chExt cx="187974" cy="130800"/>
              </a:xfrm>
            </p:grpSpPr>
            <p:sp>
              <p:nvSpPr>
                <p:cNvPr id="701" name="Google Shape;701;p19"/>
                <p:cNvSpPr/>
                <p:nvPr/>
              </p:nvSpPr>
              <p:spPr>
                <a:xfrm>
                  <a:off x="4856699" y="764100"/>
                  <a:ext cx="136200" cy="1308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702" name="Google Shape;702;p19"/>
                <p:cNvSpPr/>
                <p:nvPr/>
              </p:nvSpPr>
              <p:spPr>
                <a:xfrm>
                  <a:off x="4804925" y="811200"/>
                  <a:ext cx="61800" cy="366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grpSp>
      <p:grpSp>
        <p:nvGrpSpPr>
          <p:cNvPr id="703" name="Google Shape;703;p19"/>
          <p:cNvGrpSpPr/>
          <p:nvPr/>
        </p:nvGrpSpPr>
        <p:grpSpPr>
          <a:xfrm rot="5400000">
            <a:off x="3292843" y="-815956"/>
            <a:ext cx="184470" cy="1814476"/>
            <a:chOff x="5380497" y="383100"/>
            <a:chExt cx="189628" cy="1865210"/>
          </a:xfrm>
        </p:grpSpPr>
        <p:grpSp>
          <p:nvGrpSpPr>
            <p:cNvPr id="704" name="Google Shape;704;p19"/>
            <p:cNvGrpSpPr/>
            <p:nvPr/>
          </p:nvGrpSpPr>
          <p:grpSpPr>
            <a:xfrm>
              <a:off x="5380497" y="383100"/>
              <a:ext cx="189628" cy="981668"/>
              <a:chOff x="5380497" y="383100"/>
              <a:chExt cx="189628" cy="981668"/>
            </a:xfrm>
          </p:grpSpPr>
          <p:grpSp>
            <p:nvGrpSpPr>
              <p:cNvPr id="705" name="Google Shape;705;p19"/>
              <p:cNvGrpSpPr/>
              <p:nvPr/>
            </p:nvGrpSpPr>
            <p:grpSpPr>
              <a:xfrm>
                <a:off x="5380497" y="383100"/>
                <a:ext cx="187974" cy="130800"/>
                <a:chOff x="4804925" y="764100"/>
                <a:chExt cx="187974" cy="130800"/>
              </a:xfrm>
            </p:grpSpPr>
            <p:sp>
              <p:nvSpPr>
                <p:cNvPr id="706" name="Google Shape;706;p19"/>
                <p:cNvSpPr/>
                <p:nvPr/>
              </p:nvSpPr>
              <p:spPr>
                <a:xfrm>
                  <a:off x="4856699" y="764100"/>
                  <a:ext cx="136200" cy="1308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707" name="Google Shape;707;p19"/>
                <p:cNvSpPr/>
                <p:nvPr/>
              </p:nvSpPr>
              <p:spPr>
                <a:xfrm>
                  <a:off x="4804925" y="811200"/>
                  <a:ext cx="61800" cy="366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708" name="Google Shape;708;p19"/>
              <p:cNvGrpSpPr/>
              <p:nvPr/>
            </p:nvGrpSpPr>
            <p:grpSpPr>
              <a:xfrm>
                <a:off x="5382151" y="822110"/>
                <a:ext cx="187974" cy="130800"/>
                <a:chOff x="4804925" y="764100"/>
                <a:chExt cx="187974" cy="130800"/>
              </a:xfrm>
            </p:grpSpPr>
            <p:sp>
              <p:nvSpPr>
                <p:cNvPr id="709" name="Google Shape;709;p19"/>
                <p:cNvSpPr/>
                <p:nvPr/>
              </p:nvSpPr>
              <p:spPr>
                <a:xfrm>
                  <a:off x="4856699" y="764100"/>
                  <a:ext cx="136200" cy="1308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710" name="Google Shape;710;p19"/>
                <p:cNvSpPr/>
                <p:nvPr/>
              </p:nvSpPr>
              <p:spPr>
                <a:xfrm>
                  <a:off x="4804925" y="811200"/>
                  <a:ext cx="61800" cy="366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711" name="Google Shape;711;p19"/>
              <p:cNvGrpSpPr/>
              <p:nvPr/>
            </p:nvGrpSpPr>
            <p:grpSpPr>
              <a:xfrm>
                <a:off x="5382151" y="1233968"/>
                <a:ext cx="187974" cy="130800"/>
                <a:chOff x="4804925" y="764100"/>
                <a:chExt cx="187974" cy="130800"/>
              </a:xfrm>
            </p:grpSpPr>
            <p:sp>
              <p:nvSpPr>
                <p:cNvPr id="712" name="Google Shape;712;p19"/>
                <p:cNvSpPr/>
                <p:nvPr/>
              </p:nvSpPr>
              <p:spPr>
                <a:xfrm>
                  <a:off x="4856699" y="764100"/>
                  <a:ext cx="136200" cy="1308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713" name="Google Shape;713;p19"/>
                <p:cNvSpPr/>
                <p:nvPr/>
              </p:nvSpPr>
              <p:spPr>
                <a:xfrm>
                  <a:off x="4804925" y="811200"/>
                  <a:ext cx="61800" cy="366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grpSp>
          <p:nvGrpSpPr>
            <p:cNvPr id="714" name="Google Shape;714;p19"/>
            <p:cNvGrpSpPr/>
            <p:nvPr/>
          </p:nvGrpSpPr>
          <p:grpSpPr>
            <a:xfrm>
              <a:off x="5380497" y="1678500"/>
              <a:ext cx="189628" cy="569810"/>
              <a:chOff x="5380497" y="383100"/>
              <a:chExt cx="189628" cy="569810"/>
            </a:xfrm>
          </p:grpSpPr>
          <p:grpSp>
            <p:nvGrpSpPr>
              <p:cNvPr id="715" name="Google Shape;715;p19"/>
              <p:cNvGrpSpPr/>
              <p:nvPr/>
            </p:nvGrpSpPr>
            <p:grpSpPr>
              <a:xfrm>
                <a:off x="5380497" y="383100"/>
                <a:ext cx="187974" cy="130800"/>
                <a:chOff x="4804925" y="764100"/>
                <a:chExt cx="187974" cy="130800"/>
              </a:xfrm>
            </p:grpSpPr>
            <p:sp>
              <p:nvSpPr>
                <p:cNvPr id="716" name="Google Shape;716;p19"/>
                <p:cNvSpPr/>
                <p:nvPr/>
              </p:nvSpPr>
              <p:spPr>
                <a:xfrm>
                  <a:off x="4856699" y="764100"/>
                  <a:ext cx="136200" cy="1308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717" name="Google Shape;717;p19"/>
                <p:cNvSpPr/>
                <p:nvPr/>
              </p:nvSpPr>
              <p:spPr>
                <a:xfrm>
                  <a:off x="4804925" y="811200"/>
                  <a:ext cx="61800" cy="366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718" name="Google Shape;718;p19"/>
              <p:cNvGrpSpPr/>
              <p:nvPr/>
            </p:nvGrpSpPr>
            <p:grpSpPr>
              <a:xfrm>
                <a:off x="5382151" y="822110"/>
                <a:ext cx="187974" cy="130800"/>
                <a:chOff x="4804925" y="764100"/>
                <a:chExt cx="187974" cy="130800"/>
              </a:xfrm>
            </p:grpSpPr>
            <p:sp>
              <p:nvSpPr>
                <p:cNvPr id="719" name="Google Shape;719;p19"/>
                <p:cNvSpPr/>
                <p:nvPr/>
              </p:nvSpPr>
              <p:spPr>
                <a:xfrm>
                  <a:off x="4856699" y="764100"/>
                  <a:ext cx="136200" cy="1308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720" name="Google Shape;720;p19"/>
                <p:cNvSpPr/>
                <p:nvPr/>
              </p:nvSpPr>
              <p:spPr>
                <a:xfrm>
                  <a:off x="4804925" y="811200"/>
                  <a:ext cx="61800" cy="366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grpSp>
      <p:sp>
        <p:nvSpPr>
          <p:cNvPr id="721" name="Google Shape;721;p19"/>
          <p:cNvSpPr txBox="1"/>
          <p:nvPr>
            <p:ph type="title"/>
          </p:nvPr>
        </p:nvSpPr>
        <p:spPr>
          <a:xfrm>
            <a:off x="423975" y="3065225"/>
            <a:ext cx="1758900" cy="18471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3000"/>
              <a:buNone/>
              <a:defRPr b="0"/>
            </a:lvl1pPr>
            <a:lvl2pPr lvl="1">
              <a:spcBef>
                <a:spcPts val="0"/>
              </a:spcBef>
              <a:spcAft>
                <a:spcPts val="0"/>
              </a:spcAft>
              <a:buClr>
                <a:schemeClr val="lt1"/>
              </a:buClr>
              <a:buSzPts val="1400"/>
              <a:buNone/>
              <a:defRPr/>
            </a:lvl2pPr>
            <a:lvl3pPr lvl="2">
              <a:spcBef>
                <a:spcPts val="0"/>
              </a:spcBef>
              <a:spcAft>
                <a:spcPts val="0"/>
              </a:spcAft>
              <a:buClr>
                <a:schemeClr val="lt1"/>
              </a:buClr>
              <a:buSzPts val="1400"/>
              <a:buNone/>
              <a:defRPr/>
            </a:lvl3pPr>
            <a:lvl4pPr lvl="3">
              <a:spcBef>
                <a:spcPts val="0"/>
              </a:spcBef>
              <a:spcAft>
                <a:spcPts val="0"/>
              </a:spcAft>
              <a:buClr>
                <a:schemeClr val="lt1"/>
              </a:buClr>
              <a:buSzPts val="1400"/>
              <a:buNone/>
              <a:defRPr/>
            </a:lvl4pPr>
            <a:lvl5pPr lvl="4">
              <a:spcBef>
                <a:spcPts val="0"/>
              </a:spcBef>
              <a:spcAft>
                <a:spcPts val="0"/>
              </a:spcAft>
              <a:buClr>
                <a:schemeClr val="lt1"/>
              </a:buClr>
              <a:buSzPts val="1400"/>
              <a:buNone/>
              <a:defRPr/>
            </a:lvl5pPr>
            <a:lvl6pPr lvl="5">
              <a:spcBef>
                <a:spcPts val="0"/>
              </a:spcBef>
              <a:spcAft>
                <a:spcPts val="0"/>
              </a:spcAft>
              <a:buClr>
                <a:schemeClr val="lt1"/>
              </a:buClr>
              <a:buSzPts val="1400"/>
              <a:buNone/>
              <a:defRPr/>
            </a:lvl6pPr>
            <a:lvl7pPr lvl="6">
              <a:spcBef>
                <a:spcPts val="0"/>
              </a:spcBef>
              <a:spcAft>
                <a:spcPts val="0"/>
              </a:spcAft>
              <a:buClr>
                <a:schemeClr val="lt1"/>
              </a:buClr>
              <a:buSzPts val="1400"/>
              <a:buNone/>
              <a:defRPr/>
            </a:lvl7pPr>
            <a:lvl8pPr lvl="7">
              <a:spcBef>
                <a:spcPts val="0"/>
              </a:spcBef>
              <a:spcAft>
                <a:spcPts val="0"/>
              </a:spcAft>
              <a:buClr>
                <a:schemeClr val="lt1"/>
              </a:buClr>
              <a:buSzPts val="1400"/>
              <a:buNone/>
              <a:defRPr/>
            </a:lvl8pPr>
            <a:lvl9pPr lvl="8">
              <a:spcBef>
                <a:spcPts val="0"/>
              </a:spcBef>
              <a:spcAft>
                <a:spcPts val="0"/>
              </a:spcAft>
              <a:buClr>
                <a:schemeClr val="lt1"/>
              </a:buClr>
              <a:buSzPts val="1400"/>
              <a:buNone/>
              <a:defRPr/>
            </a:lvl9pPr>
          </a:lstStyle>
          <a:p/>
        </p:txBody>
      </p:sp>
      <p:cxnSp>
        <p:nvCxnSpPr>
          <p:cNvPr id="722" name="Google Shape;722;p19"/>
          <p:cNvCxnSpPr/>
          <p:nvPr/>
        </p:nvCxnSpPr>
        <p:spPr>
          <a:xfrm>
            <a:off x="249750" y="-22275"/>
            <a:ext cx="0" cy="5177400"/>
          </a:xfrm>
          <a:prstGeom prst="straightConnector1">
            <a:avLst/>
          </a:prstGeom>
          <a:noFill/>
          <a:ln cap="flat" cmpd="sng" w="9525">
            <a:solidFill>
              <a:schemeClr val="accent5"/>
            </a:solidFill>
            <a:prstDash val="solid"/>
            <a:round/>
            <a:headEnd len="sm" w="sm" type="none"/>
            <a:tailEnd len="sm" w="sm" type="none"/>
          </a:ln>
        </p:spPr>
      </p:cxnSp>
      <p:cxnSp>
        <p:nvCxnSpPr>
          <p:cNvPr id="723" name="Google Shape;723;p19"/>
          <p:cNvCxnSpPr/>
          <p:nvPr/>
        </p:nvCxnSpPr>
        <p:spPr>
          <a:xfrm>
            <a:off x="177000" y="-14750"/>
            <a:ext cx="0" cy="5158200"/>
          </a:xfrm>
          <a:prstGeom prst="straightConnector1">
            <a:avLst/>
          </a:prstGeom>
          <a:noFill/>
          <a:ln cap="flat" cmpd="sng" w="9525">
            <a:solidFill>
              <a:schemeClr val="accent5"/>
            </a:solidFill>
            <a:prstDash val="solid"/>
            <a:round/>
            <a:headEnd len="sm" w="sm" type="none"/>
            <a:tailEnd len="sm" w="sm" type="none"/>
          </a:ln>
        </p:spPr>
      </p:cxnSp>
      <p:sp>
        <p:nvSpPr>
          <p:cNvPr id="724" name="Google Shape;724;p19"/>
          <p:cNvSpPr txBox="1"/>
          <p:nvPr>
            <p:ph idx="2" type="title"/>
          </p:nvPr>
        </p:nvSpPr>
        <p:spPr>
          <a:xfrm>
            <a:off x="2802725" y="492300"/>
            <a:ext cx="2465700" cy="477000"/>
          </a:xfrm>
          <a:prstGeom prst="rect">
            <a:avLst/>
          </a:prstGeom>
        </p:spPr>
        <p:txBody>
          <a:bodyPr anchorCtr="0" anchor="t" bIns="91425" lIns="91425" spcFirstLastPara="1" rIns="91425" wrap="square" tIns="91425">
            <a:spAutoFit/>
          </a:bodyPr>
          <a:lstStyle>
            <a:lvl1pPr lvl="0">
              <a:lnSpc>
                <a:spcPct val="100000"/>
              </a:lnSpc>
              <a:spcBef>
                <a:spcPts val="0"/>
              </a:spcBef>
              <a:spcAft>
                <a:spcPts val="0"/>
              </a:spcAft>
              <a:buClr>
                <a:schemeClr val="lt1"/>
              </a:buClr>
              <a:buSzPts val="1800"/>
              <a:buNone/>
              <a:defRPr b="0" sz="1800"/>
            </a:lvl1pPr>
            <a:lvl2pPr lvl="1">
              <a:lnSpc>
                <a:spcPct val="100000"/>
              </a:lnSpc>
              <a:spcBef>
                <a:spcPts val="0"/>
              </a:spcBef>
              <a:spcAft>
                <a:spcPts val="0"/>
              </a:spcAft>
              <a:buClr>
                <a:schemeClr val="lt1"/>
              </a:buClr>
              <a:buSzPts val="3000"/>
              <a:buNone/>
              <a:defRPr/>
            </a:lvl2pPr>
            <a:lvl3pPr lvl="2">
              <a:lnSpc>
                <a:spcPct val="100000"/>
              </a:lnSpc>
              <a:spcBef>
                <a:spcPts val="0"/>
              </a:spcBef>
              <a:spcAft>
                <a:spcPts val="0"/>
              </a:spcAft>
              <a:buClr>
                <a:schemeClr val="lt1"/>
              </a:buClr>
              <a:buSzPts val="3000"/>
              <a:buNone/>
              <a:defRPr/>
            </a:lvl3pPr>
            <a:lvl4pPr lvl="3">
              <a:lnSpc>
                <a:spcPct val="100000"/>
              </a:lnSpc>
              <a:spcBef>
                <a:spcPts val="0"/>
              </a:spcBef>
              <a:spcAft>
                <a:spcPts val="0"/>
              </a:spcAft>
              <a:buClr>
                <a:schemeClr val="lt1"/>
              </a:buClr>
              <a:buSzPts val="3000"/>
              <a:buNone/>
              <a:defRPr/>
            </a:lvl4pPr>
            <a:lvl5pPr lvl="4">
              <a:lnSpc>
                <a:spcPct val="100000"/>
              </a:lnSpc>
              <a:spcBef>
                <a:spcPts val="0"/>
              </a:spcBef>
              <a:spcAft>
                <a:spcPts val="0"/>
              </a:spcAft>
              <a:buClr>
                <a:schemeClr val="lt1"/>
              </a:buClr>
              <a:buSzPts val="3000"/>
              <a:buNone/>
              <a:defRPr/>
            </a:lvl5pPr>
            <a:lvl6pPr lvl="5">
              <a:lnSpc>
                <a:spcPct val="100000"/>
              </a:lnSpc>
              <a:spcBef>
                <a:spcPts val="0"/>
              </a:spcBef>
              <a:spcAft>
                <a:spcPts val="0"/>
              </a:spcAft>
              <a:buClr>
                <a:schemeClr val="lt1"/>
              </a:buClr>
              <a:buSzPts val="3000"/>
              <a:buNone/>
              <a:defRPr/>
            </a:lvl6pPr>
            <a:lvl7pPr lvl="6">
              <a:lnSpc>
                <a:spcPct val="100000"/>
              </a:lnSpc>
              <a:spcBef>
                <a:spcPts val="0"/>
              </a:spcBef>
              <a:spcAft>
                <a:spcPts val="0"/>
              </a:spcAft>
              <a:buClr>
                <a:schemeClr val="lt1"/>
              </a:buClr>
              <a:buSzPts val="3000"/>
              <a:buNone/>
              <a:defRPr/>
            </a:lvl7pPr>
            <a:lvl8pPr lvl="7">
              <a:lnSpc>
                <a:spcPct val="100000"/>
              </a:lnSpc>
              <a:spcBef>
                <a:spcPts val="0"/>
              </a:spcBef>
              <a:spcAft>
                <a:spcPts val="0"/>
              </a:spcAft>
              <a:buClr>
                <a:schemeClr val="lt1"/>
              </a:buClr>
              <a:buSzPts val="3000"/>
              <a:buNone/>
              <a:defRPr/>
            </a:lvl8pPr>
            <a:lvl9pPr lvl="8">
              <a:lnSpc>
                <a:spcPct val="100000"/>
              </a:lnSpc>
              <a:spcBef>
                <a:spcPts val="0"/>
              </a:spcBef>
              <a:spcAft>
                <a:spcPts val="0"/>
              </a:spcAft>
              <a:buClr>
                <a:schemeClr val="lt1"/>
              </a:buClr>
              <a:buSzPts val="3000"/>
              <a:buNone/>
              <a:defRPr/>
            </a:lvl9pPr>
          </a:lstStyle>
          <a:p/>
        </p:txBody>
      </p:sp>
      <p:sp>
        <p:nvSpPr>
          <p:cNvPr id="725" name="Google Shape;725;p19"/>
          <p:cNvSpPr txBox="1"/>
          <p:nvPr>
            <p:ph idx="3" type="body"/>
          </p:nvPr>
        </p:nvSpPr>
        <p:spPr>
          <a:xfrm>
            <a:off x="6214525" y="1001400"/>
            <a:ext cx="2465700" cy="13461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SzPts val="1000"/>
              <a:buChar char="●"/>
              <a:defRPr sz="1000"/>
            </a:lvl1pPr>
            <a:lvl2pPr indent="-292100" lvl="1" marL="914400">
              <a:spcBef>
                <a:spcPts val="800"/>
              </a:spcBef>
              <a:spcAft>
                <a:spcPts val="0"/>
              </a:spcAft>
              <a:buSzPts val="1000"/>
              <a:buChar char="○"/>
              <a:defRPr sz="1000"/>
            </a:lvl2pPr>
            <a:lvl3pPr indent="-292100" lvl="2" marL="1371600">
              <a:spcBef>
                <a:spcPts val="800"/>
              </a:spcBef>
              <a:spcAft>
                <a:spcPts val="0"/>
              </a:spcAft>
              <a:buSzPts val="1000"/>
              <a:buChar char="■"/>
              <a:defRPr sz="1000"/>
            </a:lvl3pPr>
            <a:lvl4pPr indent="-292100" lvl="3" marL="1828800">
              <a:spcBef>
                <a:spcPts val="800"/>
              </a:spcBef>
              <a:spcAft>
                <a:spcPts val="0"/>
              </a:spcAft>
              <a:buSzPts val="1000"/>
              <a:buChar char="●"/>
              <a:defRPr sz="1000"/>
            </a:lvl4pPr>
            <a:lvl5pPr indent="-292100" lvl="4" marL="2286000">
              <a:spcBef>
                <a:spcPts val="800"/>
              </a:spcBef>
              <a:spcAft>
                <a:spcPts val="0"/>
              </a:spcAft>
              <a:buSzPts val="1000"/>
              <a:buChar char="○"/>
              <a:defRPr sz="1000"/>
            </a:lvl5pPr>
            <a:lvl6pPr indent="-292100" lvl="5" marL="2743200">
              <a:spcBef>
                <a:spcPts val="800"/>
              </a:spcBef>
              <a:spcAft>
                <a:spcPts val="0"/>
              </a:spcAft>
              <a:buSzPts val="1000"/>
              <a:buChar char="■"/>
              <a:defRPr sz="1000"/>
            </a:lvl6pPr>
            <a:lvl7pPr indent="-292100" lvl="6" marL="3200400">
              <a:spcBef>
                <a:spcPts val="800"/>
              </a:spcBef>
              <a:spcAft>
                <a:spcPts val="0"/>
              </a:spcAft>
              <a:buSzPts val="1000"/>
              <a:buChar char="●"/>
              <a:defRPr sz="1000"/>
            </a:lvl7pPr>
            <a:lvl8pPr indent="-292100" lvl="7" marL="3657600">
              <a:spcBef>
                <a:spcPts val="800"/>
              </a:spcBef>
              <a:spcAft>
                <a:spcPts val="0"/>
              </a:spcAft>
              <a:buSzPts val="1000"/>
              <a:buChar char="○"/>
              <a:defRPr sz="1000"/>
            </a:lvl8pPr>
            <a:lvl9pPr indent="-292100" lvl="8" marL="4114800">
              <a:spcBef>
                <a:spcPts val="800"/>
              </a:spcBef>
              <a:spcAft>
                <a:spcPts val="800"/>
              </a:spcAft>
              <a:buSzPts val="1000"/>
              <a:buChar char="■"/>
              <a:defRPr sz="1000"/>
            </a:lvl9pPr>
          </a:lstStyle>
          <a:p/>
        </p:txBody>
      </p:sp>
      <p:sp>
        <p:nvSpPr>
          <p:cNvPr id="726" name="Google Shape;726;p19"/>
          <p:cNvSpPr txBox="1"/>
          <p:nvPr>
            <p:ph idx="4" type="title"/>
          </p:nvPr>
        </p:nvSpPr>
        <p:spPr>
          <a:xfrm>
            <a:off x="6214750" y="492300"/>
            <a:ext cx="2465700" cy="477000"/>
          </a:xfrm>
          <a:prstGeom prst="rect">
            <a:avLst/>
          </a:prstGeom>
        </p:spPr>
        <p:txBody>
          <a:bodyPr anchorCtr="0" anchor="t" bIns="91425" lIns="91425" spcFirstLastPara="1" rIns="91425" wrap="square" tIns="91425">
            <a:spAutoFit/>
          </a:bodyPr>
          <a:lstStyle>
            <a:lvl1pPr lvl="0">
              <a:lnSpc>
                <a:spcPct val="100000"/>
              </a:lnSpc>
              <a:spcBef>
                <a:spcPts val="0"/>
              </a:spcBef>
              <a:spcAft>
                <a:spcPts val="0"/>
              </a:spcAft>
              <a:buClr>
                <a:schemeClr val="lt1"/>
              </a:buClr>
              <a:buSzPts val="1800"/>
              <a:buNone/>
              <a:defRPr b="0" sz="1800"/>
            </a:lvl1pPr>
            <a:lvl2pPr lvl="1">
              <a:lnSpc>
                <a:spcPct val="100000"/>
              </a:lnSpc>
              <a:spcBef>
                <a:spcPts val="0"/>
              </a:spcBef>
              <a:spcAft>
                <a:spcPts val="0"/>
              </a:spcAft>
              <a:buClr>
                <a:schemeClr val="lt1"/>
              </a:buClr>
              <a:buSzPts val="3000"/>
              <a:buNone/>
              <a:defRPr/>
            </a:lvl2pPr>
            <a:lvl3pPr lvl="2">
              <a:lnSpc>
                <a:spcPct val="100000"/>
              </a:lnSpc>
              <a:spcBef>
                <a:spcPts val="0"/>
              </a:spcBef>
              <a:spcAft>
                <a:spcPts val="0"/>
              </a:spcAft>
              <a:buClr>
                <a:schemeClr val="lt1"/>
              </a:buClr>
              <a:buSzPts val="3000"/>
              <a:buNone/>
              <a:defRPr/>
            </a:lvl3pPr>
            <a:lvl4pPr lvl="3">
              <a:lnSpc>
                <a:spcPct val="100000"/>
              </a:lnSpc>
              <a:spcBef>
                <a:spcPts val="0"/>
              </a:spcBef>
              <a:spcAft>
                <a:spcPts val="0"/>
              </a:spcAft>
              <a:buClr>
                <a:schemeClr val="lt1"/>
              </a:buClr>
              <a:buSzPts val="3000"/>
              <a:buNone/>
              <a:defRPr/>
            </a:lvl4pPr>
            <a:lvl5pPr lvl="4">
              <a:lnSpc>
                <a:spcPct val="100000"/>
              </a:lnSpc>
              <a:spcBef>
                <a:spcPts val="0"/>
              </a:spcBef>
              <a:spcAft>
                <a:spcPts val="0"/>
              </a:spcAft>
              <a:buClr>
                <a:schemeClr val="lt1"/>
              </a:buClr>
              <a:buSzPts val="3000"/>
              <a:buNone/>
              <a:defRPr/>
            </a:lvl5pPr>
            <a:lvl6pPr lvl="5">
              <a:lnSpc>
                <a:spcPct val="100000"/>
              </a:lnSpc>
              <a:spcBef>
                <a:spcPts val="0"/>
              </a:spcBef>
              <a:spcAft>
                <a:spcPts val="0"/>
              </a:spcAft>
              <a:buClr>
                <a:schemeClr val="lt1"/>
              </a:buClr>
              <a:buSzPts val="3000"/>
              <a:buNone/>
              <a:defRPr/>
            </a:lvl6pPr>
            <a:lvl7pPr lvl="6">
              <a:lnSpc>
                <a:spcPct val="100000"/>
              </a:lnSpc>
              <a:spcBef>
                <a:spcPts val="0"/>
              </a:spcBef>
              <a:spcAft>
                <a:spcPts val="0"/>
              </a:spcAft>
              <a:buClr>
                <a:schemeClr val="lt1"/>
              </a:buClr>
              <a:buSzPts val="3000"/>
              <a:buNone/>
              <a:defRPr/>
            </a:lvl7pPr>
            <a:lvl8pPr lvl="7">
              <a:lnSpc>
                <a:spcPct val="100000"/>
              </a:lnSpc>
              <a:spcBef>
                <a:spcPts val="0"/>
              </a:spcBef>
              <a:spcAft>
                <a:spcPts val="0"/>
              </a:spcAft>
              <a:buClr>
                <a:schemeClr val="lt1"/>
              </a:buClr>
              <a:buSzPts val="3000"/>
              <a:buNone/>
              <a:defRPr/>
            </a:lvl8pPr>
            <a:lvl9pPr lvl="8">
              <a:lnSpc>
                <a:spcPct val="100000"/>
              </a:lnSpc>
              <a:spcBef>
                <a:spcPts val="0"/>
              </a:spcBef>
              <a:spcAft>
                <a:spcPts val="0"/>
              </a:spcAft>
              <a:buClr>
                <a:schemeClr val="lt1"/>
              </a:buClr>
              <a:buSzPts val="3000"/>
              <a:buNone/>
              <a:defRPr/>
            </a:lvl9pPr>
          </a:lstStyle>
          <a:p/>
        </p:txBody>
      </p:sp>
      <p:sp>
        <p:nvSpPr>
          <p:cNvPr id="727" name="Google Shape;727;p19"/>
          <p:cNvSpPr txBox="1"/>
          <p:nvPr>
            <p:ph idx="5" type="body"/>
          </p:nvPr>
        </p:nvSpPr>
        <p:spPr>
          <a:xfrm>
            <a:off x="2802500" y="3442350"/>
            <a:ext cx="2465700" cy="13461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SzPts val="1000"/>
              <a:buChar char="●"/>
              <a:defRPr sz="1000"/>
            </a:lvl1pPr>
            <a:lvl2pPr indent="-292100" lvl="1" marL="914400">
              <a:spcBef>
                <a:spcPts val="800"/>
              </a:spcBef>
              <a:spcAft>
                <a:spcPts val="0"/>
              </a:spcAft>
              <a:buSzPts val="1000"/>
              <a:buChar char="○"/>
              <a:defRPr sz="1000"/>
            </a:lvl2pPr>
            <a:lvl3pPr indent="-292100" lvl="2" marL="1371600">
              <a:spcBef>
                <a:spcPts val="800"/>
              </a:spcBef>
              <a:spcAft>
                <a:spcPts val="0"/>
              </a:spcAft>
              <a:buSzPts val="1000"/>
              <a:buChar char="■"/>
              <a:defRPr sz="1000"/>
            </a:lvl3pPr>
            <a:lvl4pPr indent="-292100" lvl="3" marL="1828800">
              <a:spcBef>
                <a:spcPts val="800"/>
              </a:spcBef>
              <a:spcAft>
                <a:spcPts val="0"/>
              </a:spcAft>
              <a:buSzPts val="1000"/>
              <a:buChar char="●"/>
              <a:defRPr sz="1000"/>
            </a:lvl4pPr>
            <a:lvl5pPr indent="-292100" lvl="4" marL="2286000">
              <a:spcBef>
                <a:spcPts val="800"/>
              </a:spcBef>
              <a:spcAft>
                <a:spcPts val="0"/>
              </a:spcAft>
              <a:buSzPts val="1000"/>
              <a:buChar char="○"/>
              <a:defRPr sz="1000"/>
            </a:lvl5pPr>
            <a:lvl6pPr indent="-292100" lvl="5" marL="2743200">
              <a:spcBef>
                <a:spcPts val="800"/>
              </a:spcBef>
              <a:spcAft>
                <a:spcPts val="0"/>
              </a:spcAft>
              <a:buSzPts val="1000"/>
              <a:buChar char="■"/>
              <a:defRPr sz="1000"/>
            </a:lvl6pPr>
            <a:lvl7pPr indent="-292100" lvl="6" marL="3200400">
              <a:spcBef>
                <a:spcPts val="800"/>
              </a:spcBef>
              <a:spcAft>
                <a:spcPts val="0"/>
              </a:spcAft>
              <a:buSzPts val="1000"/>
              <a:buChar char="●"/>
              <a:defRPr sz="1000"/>
            </a:lvl7pPr>
            <a:lvl8pPr indent="-292100" lvl="7" marL="3657600">
              <a:spcBef>
                <a:spcPts val="800"/>
              </a:spcBef>
              <a:spcAft>
                <a:spcPts val="0"/>
              </a:spcAft>
              <a:buSzPts val="1000"/>
              <a:buChar char="○"/>
              <a:defRPr sz="1000"/>
            </a:lvl8pPr>
            <a:lvl9pPr indent="-292100" lvl="8" marL="4114800">
              <a:spcBef>
                <a:spcPts val="800"/>
              </a:spcBef>
              <a:spcAft>
                <a:spcPts val="800"/>
              </a:spcAft>
              <a:buSzPts val="1000"/>
              <a:buChar char="■"/>
              <a:defRPr sz="1000"/>
            </a:lvl9pPr>
          </a:lstStyle>
          <a:p/>
        </p:txBody>
      </p:sp>
      <p:sp>
        <p:nvSpPr>
          <p:cNvPr id="728" name="Google Shape;728;p19"/>
          <p:cNvSpPr txBox="1"/>
          <p:nvPr>
            <p:ph idx="6" type="title"/>
          </p:nvPr>
        </p:nvSpPr>
        <p:spPr>
          <a:xfrm>
            <a:off x="2802725" y="2933250"/>
            <a:ext cx="2465700" cy="477000"/>
          </a:xfrm>
          <a:prstGeom prst="rect">
            <a:avLst/>
          </a:prstGeom>
        </p:spPr>
        <p:txBody>
          <a:bodyPr anchorCtr="0" anchor="t" bIns="91425" lIns="91425" spcFirstLastPara="1" rIns="91425" wrap="square" tIns="91425">
            <a:spAutoFit/>
          </a:bodyPr>
          <a:lstStyle>
            <a:lvl1pPr lvl="0">
              <a:lnSpc>
                <a:spcPct val="100000"/>
              </a:lnSpc>
              <a:spcBef>
                <a:spcPts val="0"/>
              </a:spcBef>
              <a:spcAft>
                <a:spcPts val="0"/>
              </a:spcAft>
              <a:buClr>
                <a:schemeClr val="lt1"/>
              </a:buClr>
              <a:buSzPts val="1800"/>
              <a:buNone/>
              <a:defRPr b="0" sz="1800"/>
            </a:lvl1pPr>
            <a:lvl2pPr lvl="1">
              <a:lnSpc>
                <a:spcPct val="100000"/>
              </a:lnSpc>
              <a:spcBef>
                <a:spcPts val="0"/>
              </a:spcBef>
              <a:spcAft>
                <a:spcPts val="0"/>
              </a:spcAft>
              <a:buClr>
                <a:schemeClr val="lt1"/>
              </a:buClr>
              <a:buSzPts val="3000"/>
              <a:buNone/>
              <a:defRPr/>
            </a:lvl2pPr>
            <a:lvl3pPr lvl="2">
              <a:lnSpc>
                <a:spcPct val="100000"/>
              </a:lnSpc>
              <a:spcBef>
                <a:spcPts val="0"/>
              </a:spcBef>
              <a:spcAft>
                <a:spcPts val="0"/>
              </a:spcAft>
              <a:buClr>
                <a:schemeClr val="lt1"/>
              </a:buClr>
              <a:buSzPts val="3000"/>
              <a:buNone/>
              <a:defRPr/>
            </a:lvl3pPr>
            <a:lvl4pPr lvl="3">
              <a:lnSpc>
                <a:spcPct val="100000"/>
              </a:lnSpc>
              <a:spcBef>
                <a:spcPts val="0"/>
              </a:spcBef>
              <a:spcAft>
                <a:spcPts val="0"/>
              </a:spcAft>
              <a:buClr>
                <a:schemeClr val="lt1"/>
              </a:buClr>
              <a:buSzPts val="3000"/>
              <a:buNone/>
              <a:defRPr/>
            </a:lvl4pPr>
            <a:lvl5pPr lvl="4">
              <a:lnSpc>
                <a:spcPct val="100000"/>
              </a:lnSpc>
              <a:spcBef>
                <a:spcPts val="0"/>
              </a:spcBef>
              <a:spcAft>
                <a:spcPts val="0"/>
              </a:spcAft>
              <a:buClr>
                <a:schemeClr val="lt1"/>
              </a:buClr>
              <a:buSzPts val="3000"/>
              <a:buNone/>
              <a:defRPr/>
            </a:lvl5pPr>
            <a:lvl6pPr lvl="5">
              <a:lnSpc>
                <a:spcPct val="100000"/>
              </a:lnSpc>
              <a:spcBef>
                <a:spcPts val="0"/>
              </a:spcBef>
              <a:spcAft>
                <a:spcPts val="0"/>
              </a:spcAft>
              <a:buClr>
                <a:schemeClr val="lt1"/>
              </a:buClr>
              <a:buSzPts val="3000"/>
              <a:buNone/>
              <a:defRPr/>
            </a:lvl6pPr>
            <a:lvl7pPr lvl="6">
              <a:lnSpc>
                <a:spcPct val="100000"/>
              </a:lnSpc>
              <a:spcBef>
                <a:spcPts val="0"/>
              </a:spcBef>
              <a:spcAft>
                <a:spcPts val="0"/>
              </a:spcAft>
              <a:buClr>
                <a:schemeClr val="lt1"/>
              </a:buClr>
              <a:buSzPts val="3000"/>
              <a:buNone/>
              <a:defRPr/>
            </a:lvl7pPr>
            <a:lvl8pPr lvl="7">
              <a:lnSpc>
                <a:spcPct val="100000"/>
              </a:lnSpc>
              <a:spcBef>
                <a:spcPts val="0"/>
              </a:spcBef>
              <a:spcAft>
                <a:spcPts val="0"/>
              </a:spcAft>
              <a:buClr>
                <a:schemeClr val="lt1"/>
              </a:buClr>
              <a:buSzPts val="3000"/>
              <a:buNone/>
              <a:defRPr/>
            </a:lvl8pPr>
            <a:lvl9pPr lvl="8">
              <a:lnSpc>
                <a:spcPct val="100000"/>
              </a:lnSpc>
              <a:spcBef>
                <a:spcPts val="0"/>
              </a:spcBef>
              <a:spcAft>
                <a:spcPts val="0"/>
              </a:spcAft>
              <a:buClr>
                <a:schemeClr val="lt1"/>
              </a:buClr>
              <a:buSzPts val="3000"/>
              <a:buNone/>
              <a:defRPr/>
            </a:lvl9pPr>
          </a:lstStyle>
          <a:p/>
        </p:txBody>
      </p:sp>
      <p:sp>
        <p:nvSpPr>
          <p:cNvPr id="729" name="Google Shape;729;p19"/>
          <p:cNvSpPr txBox="1"/>
          <p:nvPr>
            <p:ph idx="7" type="body"/>
          </p:nvPr>
        </p:nvSpPr>
        <p:spPr>
          <a:xfrm>
            <a:off x="6214525" y="3442350"/>
            <a:ext cx="2465700" cy="13461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SzPts val="1000"/>
              <a:buChar char="●"/>
              <a:defRPr sz="1000"/>
            </a:lvl1pPr>
            <a:lvl2pPr indent="-292100" lvl="1" marL="914400">
              <a:spcBef>
                <a:spcPts val="800"/>
              </a:spcBef>
              <a:spcAft>
                <a:spcPts val="0"/>
              </a:spcAft>
              <a:buSzPts val="1000"/>
              <a:buChar char="○"/>
              <a:defRPr sz="1000"/>
            </a:lvl2pPr>
            <a:lvl3pPr indent="-292100" lvl="2" marL="1371600">
              <a:spcBef>
                <a:spcPts val="800"/>
              </a:spcBef>
              <a:spcAft>
                <a:spcPts val="0"/>
              </a:spcAft>
              <a:buSzPts val="1000"/>
              <a:buChar char="■"/>
              <a:defRPr sz="1000"/>
            </a:lvl3pPr>
            <a:lvl4pPr indent="-292100" lvl="3" marL="1828800">
              <a:spcBef>
                <a:spcPts val="800"/>
              </a:spcBef>
              <a:spcAft>
                <a:spcPts val="0"/>
              </a:spcAft>
              <a:buSzPts val="1000"/>
              <a:buChar char="●"/>
              <a:defRPr sz="1000"/>
            </a:lvl4pPr>
            <a:lvl5pPr indent="-292100" lvl="4" marL="2286000">
              <a:spcBef>
                <a:spcPts val="800"/>
              </a:spcBef>
              <a:spcAft>
                <a:spcPts val="0"/>
              </a:spcAft>
              <a:buSzPts val="1000"/>
              <a:buChar char="○"/>
              <a:defRPr sz="1000"/>
            </a:lvl5pPr>
            <a:lvl6pPr indent="-292100" lvl="5" marL="2743200">
              <a:spcBef>
                <a:spcPts val="800"/>
              </a:spcBef>
              <a:spcAft>
                <a:spcPts val="0"/>
              </a:spcAft>
              <a:buSzPts val="1000"/>
              <a:buChar char="■"/>
              <a:defRPr sz="1000"/>
            </a:lvl6pPr>
            <a:lvl7pPr indent="-292100" lvl="6" marL="3200400">
              <a:spcBef>
                <a:spcPts val="800"/>
              </a:spcBef>
              <a:spcAft>
                <a:spcPts val="0"/>
              </a:spcAft>
              <a:buSzPts val="1000"/>
              <a:buChar char="●"/>
              <a:defRPr sz="1000"/>
            </a:lvl7pPr>
            <a:lvl8pPr indent="-292100" lvl="7" marL="3657600">
              <a:spcBef>
                <a:spcPts val="800"/>
              </a:spcBef>
              <a:spcAft>
                <a:spcPts val="0"/>
              </a:spcAft>
              <a:buSzPts val="1000"/>
              <a:buChar char="○"/>
              <a:defRPr sz="1000"/>
            </a:lvl8pPr>
            <a:lvl9pPr indent="-292100" lvl="8" marL="4114800">
              <a:spcBef>
                <a:spcPts val="800"/>
              </a:spcBef>
              <a:spcAft>
                <a:spcPts val="800"/>
              </a:spcAft>
              <a:buSzPts val="1000"/>
              <a:buChar char="■"/>
              <a:defRPr sz="1000"/>
            </a:lvl9pPr>
          </a:lstStyle>
          <a:p/>
        </p:txBody>
      </p:sp>
      <p:sp>
        <p:nvSpPr>
          <p:cNvPr id="730" name="Google Shape;730;p19"/>
          <p:cNvSpPr txBox="1"/>
          <p:nvPr>
            <p:ph idx="8" type="title"/>
          </p:nvPr>
        </p:nvSpPr>
        <p:spPr>
          <a:xfrm>
            <a:off x="6214750" y="2933250"/>
            <a:ext cx="2465700" cy="477000"/>
          </a:xfrm>
          <a:prstGeom prst="rect">
            <a:avLst/>
          </a:prstGeom>
        </p:spPr>
        <p:txBody>
          <a:bodyPr anchorCtr="0" anchor="t" bIns="91425" lIns="91425" spcFirstLastPara="1" rIns="91425" wrap="square" tIns="91425">
            <a:spAutoFit/>
          </a:bodyPr>
          <a:lstStyle>
            <a:lvl1pPr lvl="0">
              <a:lnSpc>
                <a:spcPct val="100000"/>
              </a:lnSpc>
              <a:spcBef>
                <a:spcPts val="0"/>
              </a:spcBef>
              <a:spcAft>
                <a:spcPts val="0"/>
              </a:spcAft>
              <a:buClr>
                <a:schemeClr val="lt1"/>
              </a:buClr>
              <a:buSzPts val="1800"/>
              <a:buNone/>
              <a:defRPr b="0" sz="1800"/>
            </a:lvl1pPr>
            <a:lvl2pPr lvl="1">
              <a:lnSpc>
                <a:spcPct val="100000"/>
              </a:lnSpc>
              <a:spcBef>
                <a:spcPts val="0"/>
              </a:spcBef>
              <a:spcAft>
                <a:spcPts val="0"/>
              </a:spcAft>
              <a:buClr>
                <a:schemeClr val="lt1"/>
              </a:buClr>
              <a:buSzPts val="3000"/>
              <a:buNone/>
              <a:defRPr/>
            </a:lvl2pPr>
            <a:lvl3pPr lvl="2">
              <a:lnSpc>
                <a:spcPct val="100000"/>
              </a:lnSpc>
              <a:spcBef>
                <a:spcPts val="0"/>
              </a:spcBef>
              <a:spcAft>
                <a:spcPts val="0"/>
              </a:spcAft>
              <a:buClr>
                <a:schemeClr val="lt1"/>
              </a:buClr>
              <a:buSzPts val="3000"/>
              <a:buNone/>
              <a:defRPr/>
            </a:lvl3pPr>
            <a:lvl4pPr lvl="3">
              <a:lnSpc>
                <a:spcPct val="100000"/>
              </a:lnSpc>
              <a:spcBef>
                <a:spcPts val="0"/>
              </a:spcBef>
              <a:spcAft>
                <a:spcPts val="0"/>
              </a:spcAft>
              <a:buClr>
                <a:schemeClr val="lt1"/>
              </a:buClr>
              <a:buSzPts val="3000"/>
              <a:buNone/>
              <a:defRPr/>
            </a:lvl4pPr>
            <a:lvl5pPr lvl="4">
              <a:lnSpc>
                <a:spcPct val="100000"/>
              </a:lnSpc>
              <a:spcBef>
                <a:spcPts val="0"/>
              </a:spcBef>
              <a:spcAft>
                <a:spcPts val="0"/>
              </a:spcAft>
              <a:buClr>
                <a:schemeClr val="lt1"/>
              </a:buClr>
              <a:buSzPts val="3000"/>
              <a:buNone/>
              <a:defRPr/>
            </a:lvl5pPr>
            <a:lvl6pPr lvl="5">
              <a:lnSpc>
                <a:spcPct val="100000"/>
              </a:lnSpc>
              <a:spcBef>
                <a:spcPts val="0"/>
              </a:spcBef>
              <a:spcAft>
                <a:spcPts val="0"/>
              </a:spcAft>
              <a:buClr>
                <a:schemeClr val="lt1"/>
              </a:buClr>
              <a:buSzPts val="3000"/>
              <a:buNone/>
              <a:defRPr/>
            </a:lvl6pPr>
            <a:lvl7pPr lvl="6">
              <a:lnSpc>
                <a:spcPct val="100000"/>
              </a:lnSpc>
              <a:spcBef>
                <a:spcPts val="0"/>
              </a:spcBef>
              <a:spcAft>
                <a:spcPts val="0"/>
              </a:spcAft>
              <a:buClr>
                <a:schemeClr val="lt1"/>
              </a:buClr>
              <a:buSzPts val="3000"/>
              <a:buNone/>
              <a:defRPr/>
            </a:lvl7pPr>
            <a:lvl8pPr lvl="7">
              <a:lnSpc>
                <a:spcPct val="100000"/>
              </a:lnSpc>
              <a:spcBef>
                <a:spcPts val="0"/>
              </a:spcBef>
              <a:spcAft>
                <a:spcPts val="0"/>
              </a:spcAft>
              <a:buClr>
                <a:schemeClr val="lt1"/>
              </a:buClr>
              <a:buSzPts val="3000"/>
              <a:buNone/>
              <a:defRPr/>
            </a:lvl8pPr>
            <a:lvl9pPr lvl="8">
              <a:lnSpc>
                <a:spcPct val="100000"/>
              </a:lnSpc>
              <a:spcBef>
                <a:spcPts val="0"/>
              </a:spcBef>
              <a:spcAft>
                <a:spcPts val="0"/>
              </a:spcAft>
              <a:buClr>
                <a:schemeClr val="lt1"/>
              </a:buClr>
              <a:buSzPts val="30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pen Agenda 1">
  <p:cSld name="BLANK_1_1_1_1_1_1_1_1_1_3">
    <p:bg>
      <p:bgPr>
        <a:solidFill>
          <a:schemeClr val="lt1"/>
        </a:solidFill>
      </p:bgPr>
    </p:bg>
    <p:spTree>
      <p:nvGrpSpPr>
        <p:cNvPr id="731" name="Shape 731"/>
        <p:cNvGrpSpPr/>
        <p:nvPr/>
      </p:nvGrpSpPr>
      <p:grpSpPr>
        <a:xfrm>
          <a:off x="0" y="0"/>
          <a:ext cx="0" cy="0"/>
          <a:chOff x="0" y="0"/>
          <a:chExt cx="0" cy="0"/>
        </a:xfrm>
      </p:grpSpPr>
      <p:sp>
        <p:nvSpPr>
          <p:cNvPr id="732" name="Google Shape;732;p20"/>
          <p:cNvSpPr/>
          <p:nvPr/>
        </p:nvSpPr>
        <p:spPr>
          <a:xfrm>
            <a:off x="995475" y="201175"/>
            <a:ext cx="7341600" cy="4557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733" name="Google Shape;733;p20"/>
          <p:cNvSpPr/>
          <p:nvPr/>
        </p:nvSpPr>
        <p:spPr>
          <a:xfrm>
            <a:off x="1128250" y="276575"/>
            <a:ext cx="7108800" cy="45177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734" name="Google Shape;734;p20"/>
          <p:cNvSpPr/>
          <p:nvPr/>
        </p:nvSpPr>
        <p:spPr>
          <a:xfrm>
            <a:off x="4407875" y="312925"/>
            <a:ext cx="3729600" cy="45177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735" name="Google Shape;735;p20"/>
          <p:cNvSpPr/>
          <p:nvPr/>
        </p:nvSpPr>
        <p:spPr>
          <a:xfrm>
            <a:off x="1217200" y="312875"/>
            <a:ext cx="3165000" cy="45177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nvGrpSpPr>
          <p:cNvPr id="736" name="Google Shape;736;p20"/>
          <p:cNvGrpSpPr/>
          <p:nvPr/>
        </p:nvGrpSpPr>
        <p:grpSpPr>
          <a:xfrm>
            <a:off x="1211779" y="312875"/>
            <a:ext cx="3165000" cy="4517700"/>
            <a:chOff x="1211779" y="312875"/>
            <a:chExt cx="3165000" cy="4517700"/>
          </a:xfrm>
        </p:grpSpPr>
        <p:cxnSp>
          <p:nvCxnSpPr>
            <p:cNvPr id="737" name="Google Shape;737;p20"/>
            <p:cNvCxnSpPr/>
            <p:nvPr/>
          </p:nvCxnSpPr>
          <p:spPr>
            <a:xfrm>
              <a:off x="3624778" y="312875"/>
              <a:ext cx="0" cy="4517700"/>
            </a:xfrm>
            <a:prstGeom prst="straightConnector1">
              <a:avLst/>
            </a:prstGeom>
            <a:noFill/>
            <a:ln cap="flat" cmpd="sng" w="9525">
              <a:solidFill>
                <a:schemeClr val="accent5"/>
              </a:solidFill>
              <a:prstDash val="solid"/>
              <a:round/>
              <a:headEnd len="sm" w="sm" type="none"/>
              <a:tailEnd len="sm" w="sm" type="none"/>
            </a:ln>
          </p:spPr>
        </p:cxnSp>
        <p:cxnSp>
          <p:nvCxnSpPr>
            <p:cNvPr id="738" name="Google Shape;738;p20"/>
            <p:cNvCxnSpPr/>
            <p:nvPr/>
          </p:nvCxnSpPr>
          <p:spPr>
            <a:xfrm>
              <a:off x="4031178" y="312875"/>
              <a:ext cx="0" cy="4517700"/>
            </a:xfrm>
            <a:prstGeom prst="straightConnector1">
              <a:avLst/>
            </a:prstGeom>
            <a:noFill/>
            <a:ln cap="flat" cmpd="sng" w="9525">
              <a:solidFill>
                <a:schemeClr val="accent5"/>
              </a:solidFill>
              <a:prstDash val="solid"/>
              <a:round/>
              <a:headEnd len="sm" w="sm" type="none"/>
              <a:tailEnd len="sm" w="sm" type="none"/>
            </a:ln>
          </p:spPr>
        </p:cxnSp>
        <p:grpSp>
          <p:nvGrpSpPr>
            <p:cNvPr id="739" name="Google Shape;739;p20"/>
            <p:cNvGrpSpPr/>
            <p:nvPr/>
          </p:nvGrpSpPr>
          <p:grpSpPr>
            <a:xfrm>
              <a:off x="1211779" y="312875"/>
              <a:ext cx="3165000" cy="4517700"/>
              <a:chOff x="462650" y="259175"/>
              <a:chExt cx="3165000" cy="4517700"/>
            </a:xfrm>
          </p:grpSpPr>
          <p:cxnSp>
            <p:nvCxnSpPr>
              <p:cNvPr id="740" name="Google Shape;740;p20"/>
              <p:cNvCxnSpPr/>
              <p:nvPr/>
            </p:nvCxnSpPr>
            <p:spPr>
              <a:xfrm>
                <a:off x="843650" y="259175"/>
                <a:ext cx="0" cy="4517700"/>
              </a:xfrm>
              <a:prstGeom prst="straightConnector1">
                <a:avLst/>
              </a:prstGeom>
              <a:noFill/>
              <a:ln cap="flat" cmpd="sng" w="9525">
                <a:solidFill>
                  <a:schemeClr val="accent5"/>
                </a:solidFill>
                <a:prstDash val="solid"/>
                <a:round/>
                <a:headEnd len="sm" w="sm" type="none"/>
                <a:tailEnd len="sm" w="sm" type="none"/>
              </a:ln>
            </p:spPr>
          </p:cxnSp>
          <p:cxnSp>
            <p:nvCxnSpPr>
              <p:cNvPr id="741" name="Google Shape;741;p20"/>
              <p:cNvCxnSpPr/>
              <p:nvPr/>
            </p:nvCxnSpPr>
            <p:spPr>
              <a:xfrm>
                <a:off x="1250050" y="259175"/>
                <a:ext cx="0" cy="4517700"/>
              </a:xfrm>
              <a:prstGeom prst="straightConnector1">
                <a:avLst/>
              </a:prstGeom>
              <a:noFill/>
              <a:ln cap="flat" cmpd="sng" w="9525">
                <a:solidFill>
                  <a:schemeClr val="accent5"/>
                </a:solidFill>
                <a:prstDash val="solid"/>
                <a:round/>
                <a:headEnd len="sm" w="sm" type="none"/>
                <a:tailEnd len="sm" w="sm" type="none"/>
              </a:ln>
            </p:spPr>
          </p:cxnSp>
          <p:cxnSp>
            <p:nvCxnSpPr>
              <p:cNvPr id="742" name="Google Shape;742;p20"/>
              <p:cNvCxnSpPr/>
              <p:nvPr/>
            </p:nvCxnSpPr>
            <p:spPr>
              <a:xfrm>
                <a:off x="1656450" y="259175"/>
                <a:ext cx="0" cy="4517700"/>
              </a:xfrm>
              <a:prstGeom prst="straightConnector1">
                <a:avLst/>
              </a:prstGeom>
              <a:noFill/>
              <a:ln cap="flat" cmpd="sng" w="9525">
                <a:solidFill>
                  <a:schemeClr val="accent5"/>
                </a:solidFill>
                <a:prstDash val="solid"/>
                <a:round/>
                <a:headEnd len="sm" w="sm" type="none"/>
                <a:tailEnd len="sm" w="sm" type="none"/>
              </a:ln>
            </p:spPr>
          </p:cxnSp>
          <p:cxnSp>
            <p:nvCxnSpPr>
              <p:cNvPr id="743" name="Google Shape;743;p20"/>
              <p:cNvCxnSpPr/>
              <p:nvPr/>
            </p:nvCxnSpPr>
            <p:spPr>
              <a:xfrm>
                <a:off x="2062850" y="259175"/>
                <a:ext cx="0" cy="4517700"/>
              </a:xfrm>
              <a:prstGeom prst="straightConnector1">
                <a:avLst/>
              </a:prstGeom>
              <a:noFill/>
              <a:ln cap="flat" cmpd="sng" w="9525">
                <a:solidFill>
                  <a:schemeClr val="accent5"/>
                </a:solidFill>
                <a:prstDash val="solid"/>
                <a:round/>
                <a:headEnd len="sm" w="sm" type="none"/>
                <a:tailEnd len="sm" w="sm" type="none"/>
              </a:ln>
            </p:spPr>
          </p:cxnSp>
          <p:cxnSp>
            <p:nvCxnSpPr>
              <p:cNvPr id="744" name="Google Shape;744;p20"/>
              <p:cNvCxnSpPr/>
              <p:nvPr/>
            </p:nvCxnSpPr>
            <p:spPr>
              <a:xfrm>
                <a:off x="2469250" y="259175"/>
                <a:ext cx="0" cy="4517700"/>
              </a:xfrm>
              <a:prstGeom prst="straightConnector1">
                <a:avLst/>
              </a:prstGeom>
              <a:noFill/>
              <a:ln cap="flat" cmpd="sng" w="9525">
                <a:solidFill>
                  <a:schemeClr val="accent5"/>
                </a:solidFill>
                <a:prstDash val="solid"/>
                <a:round/>
                <a:headEnd len="sm" w="sm" type="none"/>
                <a:tailEnd len="sm" w="sm" type="none"/>
              </a:ln>
            </p:spPr>
          </p:cxnSp>
          <p:cxnSp>
            <p:nvCxnSpPr>
              <p:cNvPr id="745" name="Google Shape;745;p20"/>
              <p:cNvCxnSpPr/>
              <p:nvPr/>
            </p:nvCxnSpPr>
            <p:spPr>
              <a:xfrm>
                <a:off x="462650" y="674900"/>
                <a:ext cx="3165000" cy="0"/>
              </a:xfrm>
              <a:prstGeom prst="straightConnector1">
                <a:avLst/>
              </a:prstGeom>
              <a:noFill/>
              <a:ln cap="flat" cmpd="sng" w="9525">
                <a:solidFill>
                  <a:schemeClr val="accent5"/>
                </a:solidFill>
                <a:prstDash val="solid"/>
                <a:round/>
                <a:headEnd len="sm" w="sm" type="none"/>
                <a:tailEnd len="sm" w="sm" type="none"/>
              </a:ln>
            </p:spPr>
          </p:cxnSp>
          <p:cxnSp>
            <p:nvCxnSpPr>
              <p:cNvPr id="746" name="Google Shape;746;p20"/>
              <p:cNvCxnSpPr/>
              <p:nvPr/>
            </p:nvCxnSpPr>
            <p:spPr>
              <a:xfrm>
                <a:off x="462650" y="1075858"/>
                <a:ext cx="3165000" cy="0"/>
              </a:xfrm>
              <a:prstGeom prst="straightConnector1">
                <a:avLst/>
              </a:prstGeom>
              <a:noFill/>
              <a:ln cap="flat" cmpd="sng" w="9525">
                <a:solidFill>
                  <a:schemeClr val="accent5"/>
                </a:solidFill>
                <a:prstDash val="solid"/>
                <a:round/>
                <a:headEnd len="sm" w="sm" type="none"/>
                <a:tailEnd len="sm" w="sm" type="none"/>
              </a:ln>
            </p:spPr>
          </p:cxnSp>
          <p:cxnSp>
            <p:nvCxnSpPr>
              <p:cNvPr id="747" name="Google Shape;747;p20"/>
              <p:cNvCxnSpPr/>
              <p:nvPr/>
            </p:nvCxnSpPr>
            <p:spPr>
              <a:xfrm>
                <a:off x="462650" y="1476817"/>
                <a:ext cx="3165000" cy="0"/>
              </a:xfrm>
              <a:prstGeom prst="straightConnector1">
                <a:avLst/>
              </a:prstGeom>
              <a:noFill/>
              <a:ln cap="flat" cmpd="sng" w="9525">
                <a:solidFill>
                  <a:schemeClr val="accent5"/>
                </a:solidFill>
                <a:prstDash val="solid"/>
                <a:round/>
                <a:headEnd len="sm" w="sm" type="none"/>
                <a:tailEnd len="sm" w="sm" type="none"/>
              </a:ln>
            </p:spPr>
          </p:cxnSp>
          <p:cxnSp>
            <p:nvCxnSpPr>
              <p:cNvPr id="748" name="Google Shape;748;p20"/>
              <p:cNvCxnSpPr/>
              <p:nvPr/>
            </p:nvCxnSpPr>
            <p:spPr>
              <a:xfrm>
                <a:off x="462650" y="1877775"/>
                <a:ext cx="3165000" cy="0"/>
              </a:xfrm>
              <a:prstGeom prst="straightConnector1">
                <a:avLst/>
              </a:prstGeom>
              <a:noFill/>
              <a:ln cap="flat" cmpd="sng" w="9525">
                <a:solidFill>
                  <a:schemeClr val="accent5"/>
                </a:solidFill>
                <a:prstDash val="solid"/>
                <a:round/>
                <a:headEnd len="sm" w="sm" type="none"/>
                <a:tailEnd len="sm" w="sm" type="none"/>
              </a:ln>
            </p:spPr>
          </p:cxnSp>
          <p:cxnSp>
            <p:nvCxnSpPr>
              <p:cNvPr id="749" name="Google Shape;749;p20"/>
              <p:cNvCxnSpPr/>
              <p:nvPr/>
            </p:nvCxnSpPr>
            <p:spPr>
              <a:xfrm>
                <a:off x="462650" y="2278733"/>
                <a:ext cx="3165000" cy="0"/>
              </a:xfrm>
              <a:prstGeom prst="straightConnector1">
                <a:avLst/>
              </a:prstGeom>
              <a:noFill/>
              <a:ln cap="flat" cmpd="sng" w="9525">
                <a:solidFill>
                  <a:schemeClr val="accent5"/>
                </a:solidFill>
                <a:prstDash val="solid"/>
                <a:round/>
                <a:headEnd len="sm" w="sm" type="none"/>
                <a:tailEnd len="sm" w="sm" type="none"/>
              </a:ln>
            </p:spPr>
          </p:cxnSp>
          <p:cxnSp>
            <p:nvCxnSpPr>
              <p:cNvPr id="750" name="Google Shape;750;p20"/>
              <p:cNvCxnSpPr/>
              <p:nvPr/>
            </p:nvCxnSpPr>
            <p:spPr>
              <a:xfrm>
                <a:off x="462650" y="2679692"/>
                <a:ext cx="3165000" cy="0"/>
              </a:xfrm>
              <a:prstGeom prst="straightConnector1">
                <a:avLst/>
              </a:prstGeom>
              <a:noFill/>
              <a:ln cap="flat" cmpd="sng" w="9525">
                <a:solidFill>
                  <a:schemeClr val="accent5"/>
                </a:solidFill>
                <a:prstDash val="solid"/>
                <a:round/>
                <a:headEnd len="sm" w="sm" type="none"/>
                <a:tailEnd len="sm" w="sm" type="none"/>
              </a:ln>
            </p:spPr>
          </p:cxnSp>
          <p:cxnSp>
            <p:nvCxnSpPr>
              <p:cNvPr id="751" name="Google Shape;751;p20"/>
              <p:cNvCxnSpPr/>
              <p:nvPr/>
            </p:nvCxnSpPr>
            <p:spPr>
              <a:xfrm>
                <a:off x="462650" y="3080650"/>
                <a:ext cx="3165000" cy="0"/>
              </a:xfrm>
              <a:prstGeom prst="straightConnector1">
                <a:avLst/>
              </a:prstGeom>
              <a:noFill/>
              <a:ln cap="flat" cmpd="sng" w="9525">
                <a:solidFill>
                  <a:schemeClr val="accent5"/>
                </a:solidFill>
                <a:prstDash val="solid"/>
                <a:round/>
                <a:headEnd len="sm" w="sm" type="none"/>
                <a:tailEnd len="sm" w="sm" type="none"/>
              </a:ln>
            </p:spPr>
          </p:cxnSp>
          <p:cxnSp>
            <p:nvCxnSpPr>
              <p:cNvPr id="752" name="Google Shape;752;p20"/>
              <p:cNvCxnSpPr/>
              <p:nvPr/>
            </p:nvCxnSpPr>
            <p:spPr>
              <a:xfrm>
                <a:off x="462650" y="3481608"/>
                <a:ext cx="3165000" cy="0"/>
              </a:xfrm>
              <a:prstGeom prst="straightConnector1">
                <a:avLst/>
              </a:prstGeom>
              <a:noFill/>
              <a:ln cap="flat" cmpd="sng" w="9525">
                <a:solidFill>
                  <a:schemeClr val="accent5"/>
                </a:solidFill>
                <a:prstDash val="solid"/>
                <a:round/>
                <a:headEnd len="sm" w="sm" type="none"/>
                <a:tailEnd len="sm" w="sm" type="none"/>
              </a:ln>
            </p:spPr>
          </p:cxnSp>
          <p:cxnSp>
            <p:nvCxnSpPr>
              <p:cNvPr id="753" name="Google Shape;753;p20"/>
              <p:cNvCxnSpPr/>
              <p:nvPr/>
            </p:nvCxnSpPr>
            <p:spPr>
              <a:xfrm>
                <a:off x="462650" y="3882567"/>
                <a:ext cx="3165000" cy="0"/>
              </a:xfrm>
              <a:prstGeom prst="straightConnector1">
                <a:avLst/>
              </a:prstGeom>
              <a:noFill/>
              <a:ln cap="flat" cmpd="sng" w="9525">
                <a:solidFill>
                  <a:schemeClr val="accent5"/>
                </a:solidFill>
                <a:prstDash val="solid"/>
                <a:round/>
                <a:headEnd len="sm" w="sm" type="none"/>
                <a:tailEnd len="sm" w="sm" type="none"/>
              </a:ln>
            </p:spPr>
          </p:cxnSp>
          <p:cxnSp>
            <p:nvCxnSpPr>
              <p:cNvPr id="754" name="Google Shape;754;p20"/>
              <p:cNvCxnSpPr/>
              <p:nvPr/>
            </p:nvCxnSpPr>
            <p:spPr>
              <a:xfrm>
                <a:off x="462650" y="4283525"/>
                <a:ext cx="3165000" cy="0"/>
              </a:xfrm>
              <a:prstGeom prst="straightConnector1">
                <a:avLst/>
              </a:prstGeom>
              <a:noFill/>
              <a:ln cap="flat" cmpd="sng" w="9525">
                <a:solidFill>
                  <a:schemeClr val="accent5"/>
                </a:solidFill>
                <a:prstDash val="solid"/>
                <a:round/>
                <a:headEnd len="sm" w="sm" type="none"/>
                <a:tailEnd len="sm" w="sm" type="none"/>
              </a:ln>
            </p:spPr>
          </p:cxnSp>
        </p:grpSp>
      </p:grpSp>
      <p:grpSp>
        <p:nvGrpSpPr>
          <p:cNvPr id="755" name="Google Shape;755;p20"/>
          <p:cNvGrpSpPr/>
          <p:nvPr/>
        </p:nvGrpSpPr>
        <p:grpSpPr>
          <a:xfrm>
            <a:off x="4222205" y="390105"/>
            <a:ext cx="366115" cy="4334807"/>
            <a:chOff x="3473077" y="259175"/>
            <a:chExt cx="366115" cy="4334807"/>
          </a:xfrm>
        </p:grpSpPr>
        <p:grpSp>
          <p:nvGrpSpPr>
            <p:cNvPr id="756" name="Google Shape;756;p20"/>
            <p:cNvGrpSpPr/>
            <p:nvPr/>
          </p:nvGrpSpPr>
          <p:grpSpPr>
            <a:xfrm rot="10800000">
              <a:off x="3473077" y="259175"/>
              <a:ext cx="184470" cy="4334807"/>
              <a:chOff x="5380497" y="383100"/>
              <a:chExt cx="189628" cy="4456010"/>
            </a:xfrm>
          </p:grpSpPr>
          <p:grpSp>
            <p:nvGrpSpPr>
              <p:cNvPr id="757" name="Google Shape;757;p20"/>
              <p:cNvGrpSpPr/>
              <p:nvPr/>
            </p:nvGrpSpPr>
            <p:grpSpPr>
              <a:xfrm>
                <a:off x="5380497" y="383100"/>
                <a:ext cx="189628" cy="981668"/>
                <a:chOff x="5380497" y="383100"/>
                <a:chExt cx="189628" cy="981668"/>
              </a:xfrm>
            </p:grpSpPr>
            <p:grpSp>
              <p:nvGrpSpPr>
                <p:cNvPr id="758" name="Google Shape;758;p20"/>
                <p:cNvGrpSpPr/>
                <p:nvPr/>
              </p:nvGrpSpPr>
              <p:grpSpPr>
                <a:xfrm>
                  <a:off x="5380497" y="383100"/>
                  <a:ext cx="187974" cy="130800"/>
                  <a:chOff x="4804925" y="764100"/>
                  <a:chExt cx="187974" cy="130800"/>
                </a:xfrm>
              </p:grpSpPr>
              <p:sp>
                <p:nvSpPr>
                  <p:cNvPr id="759" name="Google Shape;759;p20"/>
                  <p:cNvSpPr/>
                  <p:nvPr/>
                </p:nvSpPr>
                <p:spPr>
                  <a:xfrm>
                    <a:off x="4856699" y="764100"/>
                    <a:ext cx="136200" cy="1308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760" name="Google Shape;760;p20"/>
                  <p:cNvSpPr/>
                  <p:nvPr/>
                </p:nvSpPr>
                <p:spPr>
                  <a:xfrm>
                    <a:off x="4804925" y="811200"/>
                    <a:ext cx="61800" cy="366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761" name="Google Shape;761;p20"/>
                <p:cNvGrpSpPr/>
                <p:nvPr/>
              </p:nvGrpSpPr>
              <p:grpSpPr>
                <a:xfrm>
                  <a:off x="5382151" y="822110"/>
                  <a:ext cx="187974" cy="130800"/>
                  <a:chOff x="4804925" y="764100"/>
                  <a:chExt cx="187974" cy="130800"/>
                </a:xfrm>
              </p:grpSpPr>
              <p:sp>
                <p:nvSpPr>
                  <p:cNvPr id="762" name="Google Shape;762;p20"/>
                  <p:cNvSpPr/>
                  <p:nvPr/>
                </p:nvSpPr>
                <p:spPr>
                  <a:xfrm>
                    <a:off x="4856699" y="764100"/>
                    <a:ext cx="136200" cy="1308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763" name="Google Shape;763;p20"/>
                  <p:cNvSpPr/>
                  <p:nvPr/>
                </p:nvSpPr>
                <p:spPr>
                  <a:xfrm>
                    <a:off x="4804925" y="811200"/>
                    <a:ext cx="61800" cy="366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764" name="Google Shape;764;p20"/>
                <p:cNvGrpSpPr/>
                <p:nvPr/>
              </p:nvGrpSpPr>
              <p:grpSpPr>
                <a:xfrm>
                  <a:off x="5382151" y="1233968"/>
                  <a:ext cx="187974" cy="130800"/>
                  <a:chOff x="4804925" y="764100"/>
                  <a:chExt cx="187974" cy="130800"/>
                </a:xfrm>
              </p:grpSpPr>
              <p:sp>
                <p:nvSpPr>
                  <p:cNvPr id="765" name="Google Shape;765;p20"/>
                  <p:cNvSpPr/>
                  <p:nvPr/>
                </p:nvSpPr>
                <p:spPr>
                  <a:xfrm>
                    <a:off x="4856699" y="764100"/>
                    <a:ext cx="136200" cy="1308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766" name="Google Shape;766;p20"/>
                  <p:cNvSpPr/>
                  <p:nvPr/>
                </p:nvSpPr>
                <p:spPr>
                  <a:xfrm>
                    <a:off x="4804925" y="811200"/>
                    <a:ext cx="61800" cy="366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grpSp>
            <p:nvGrpSpPr>
              <p:cNvPr id="767" name="Google Shape;767;p20"/>
              <p:cNvGrpSpPr/>
              <p:nvPr/>
            </p:nvGrpSpPr>
            <p:grpSpPr>
              <a:xfrm>
                <a:off x="5380497" y="1678500"/>
                <a:ext cx="189628" cy="981668"/>
                <a:chOff x="5380497" y="383100"/>
                <a:chExt cx="189628" cy="981668"/>
              </a:xfrm>
            </p:grpSpPr>
            <p:grpSp>
              <p:nvGrpSpPr>
                <p:cNvPr id="768" name="Google Shape;768;p20"/>
                <p:cNvGrpSpPr/>
                <p:nvPr/>
              </p:nvGrpSpPr>
              <p:grpSpPr>
                <a:xfrm>
                  <a:off x="5380497" y="383100"/>
                  <a:ext cx="187974" cy="130800"/>
                  <a:chOff x="4804925" y="764100"/>
                  <a:chExt cx="187974" cy="130800"/>
                </a:xfrm>
              </p:grpSpPr>
              <p:sp>
                <p:nvSpPr>
                  <p:cNvPr id="769" name="Google Shape;769;p20"/>
                  <p:cNvSpPr/>
                  <p:nvPr/>
                </p:nvSpPr>
                <p:spPr>
                  <a:xfrm>
                    <a:off x="4856699" y="764100"/>
                    <a:ext cx="136200" cy="1308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770" name="Google Shape;770;p20"/>
                  <p:cNvSpPr/>
                  <p:nvPr/>
                </p:nvSpPr>
                <p:spPr>
                  <a:xfrm>
                    <a:off x="4804925" y="811200"/>
                    <a:ext cx="61800" cy="366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771" name="Google Shape;771;p20"/>
                <p:cNvGrpSpPr/>
                <p:nvPr/>
              </p:nvGrpSpPr>
              <p:grpSpPr>
                <a:xfrm>
                  <a:off x="5382151" y="822110"/>
                  <a:ext cx="187974" cy="130800"/>
                  <a:chOff x="4804925" y="764100"/>
                  <a:chExt cx="187974" cy="130800"/>
                </a:xfrm>
              </p:grpSpPr>
              <p:sp>
                <p:nvSpPr>
                  <p:cNvPr id="772" name="Google Shape;772;p20"/>
                  <p:cNvSpPr/>
                  <p:nvPr/>
                </p:nvSpPr>
                <p:spPr>
                  <a:xfrm>
                    <a:off x="4856699" y="764100"/>
                    <a:ext cx="136200" cy="1308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773" name="Google Shape;773;p20"/>
                  <p:cNvSpPr/>
                  <p:nvPr/>
                </p:nvSpPr>
                <p:spPr>
                  <a:xfrm>
                    <a:off x="4804925" y="811200"/>
                    <a:ext cx="61800" cy="366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774" name="Google Shape;774;p20"/>
                <p:cNvGrpSpPr/>
                <p:nvPr/>
              </p:nvGrpSpPr>
              <p:grpSpPr>
                <a:xfrm>
                  <a:off x="5382151" y="1233968"/>
                  <a:ext cx="187974" cy="130800"/>
                  <a:chOff x="4804925" y="764100"/>
                  <a:chExt cx="187974" cy="130800"/>
                </a:xfrm>
              </p:grpSpPr>
              <p:sp>
                <p:nvSpPr>
                  <p:cNvPr id="775" name="Google Shape;775;p20"/>
                  <p:cNvSpPr/>
                  <p:nvPr/>
                </p:nvSpPr>
                <p:spPr>
                  <a:xfrm>
                    <a:off x="4856699" y="764100"/>
                    <a:ext cx="136200" cy="1308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776" name="Google Shape;776;p20"/>
                  <p:cNvSpPr/>
                  <p:nvPr/>
                </p:nvSpPr>
                <p:spPr>
                  <a:xfrm>
                    <a:off x="4804925" y="811200"/>
                    <a:ext cx="61800" cy="366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grpSp>
            <p:nvGrpSpPr>
              <p:cNvPr id="777" name="Google Shape;777;p20"/>
              <p:cNvGrpSpPr/>
              <p:nvPr/>
            </p:nvGrpSpPr>
            <p:grpSpPr>
              <a:xfrm>
                <a:off x="5380497" y="2973900"/>
                <a:ext cx="189628" cy="981668"/>
                <a:chOff x="5380497" y="383100"/>
                <a:chExt cx="189628" cy="981668"/>
              </a:xfrm>
            </p:grpSpPr>
            <p:grpSp>
              <p:nvGrpSpPr>
                <p:cNvPr id="778" name="Google Shape;778;p20"/>
                <p:cNvGrpSpPr/>
                <p:nvPr/>
              </p:nvGrpSpPr>
              <p:grpSpPr>
                <a:xfrm>
                  <a:off x="5380497" y="383100"/>
                  <a:ext cx="187974" cy="130800"/>
                  <a:chOff x="4804925" y="764100"/>
                  <a:chExt cx="187974" cy="130800"/>
                </a:xfrm>
              </p:grpSpPr>
              <p:sp>
                <p:nvSpPr>
                  <p:cNvPr id="779" name="Google Shape;779;p20"/>
                  <p:cNvSpPr/>
                  <p:nvPr/>
                </p:nvSpPr>
                <p:spPr>
                  <a:xfrm>
                    <a:off x="4856699" y="764100"/>
                    <a:ext cx="136200" cy="1308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780" name="Google Shape;780;p20"/>
                  <p:cNvSpPr/>
                  <p:nvPr/>
                </p:nvSpPr>
                <p:spPr>
                  <a:xfrm>
                    <a:off x="4804925" y="811200"/>
                    <a:ext cx="61800" cy="366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781" name="Google Shape;781;p20"/>
                <p:cNvGrpSpPr/>
                <p:nvPr/>
              </p:nvGrpSpPr>
              <p:grpSpPr>
                <a:xfrm>
                  <a:off x="5382151" y="822110"/>
                  <a:ext cx="187974" cy="130800"/>
                  <a:chOff x="4804925" y="764100"/>
                  <a:chExt cx="187974" cy="130800"/>
                </a:xfrm>
              </p:grpSpPr>
              <p:sp>
                <p:nvSpPr>
                  <p:cNvPr id="782" name="Google Shape;782;p20"/>
                  <p:cNvSpPr/>
                  <p:nvPr/>
                </p:nvSpPr>
                <p:spPr>
                  <a:xfrm>
                    <a:off x="4856699" y="764100"/>
                    <a:ext cx="136200" cy="1308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783" name="Google Shape;783;p20"/>
                  <p:cNvSpPr/>
                  <p:nvPr/>
                </p:nvSpPr>
                <p:spPr>
                  <a:xfrm>
                    <a:off x="4804925" y="811200"/>
                    <a:ext cx="61800" cy="366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784" name="Google Shape;784;p20"/>
                <p:cNvGrpSpPr/>
                <p:nvPr/>
              </p:nvGrpSpPr>
              <p:grpSpPr>
                <a:xfrm>
                  <a:off x="5382151" y="1233968"/>
                  <a:ext cx="187974" cy="130800"/>
                  <a:chOff x="4804925" y="764100"/>
                  <a:chExt cx="187974" cy="130800"/>
                </a:xfrm>
              </p:grpSpPr>
              <p:sp>
                <p:nvSpPr>
                  <p:cNvPr id="785" name="Google Shape;785;p20"/>
                  <p:cNvSpPr/>
                  <p:nvPr/>
                </p:nvSpPr>
                <p:spPr>
                  <a:xfrm>
                    <a:off x="4856699" y="764100"/>
                    <a:ext cx="136200" cy="1308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786" name="Google Shape;786;p20"/>
                  <p:cNvSpPr/>
                  <p:nvPr/>
                </p:nvSpPr>
                <p:spPr>
                  <a:xfrm>
                    <a:off x="4804925" y="811200"/>
                    <a:ext cx="61800" cy="366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grpSp>
            <p:nvGrpSpPr>
              <p:cNvPr id="787" name="Google Shape;787;p20"/>
              <p:cNvGrpSpPr/>
              <p:nvPr/>
            </p:nvGrpSpPr>
            <p:grpSpPr>
              <a:xfrm>
                <a:off x="5380497" y="4269300"/>
                <a:ext cx="189628" cy="569810"/>
                <a:chOff x="5380497" y="383100"/>
                <a:chExt cx="189628" cy="569810"/>
              </a:xfrm>
            </p:grpSpPr>
            <p:grpSp>
              <p:nvGrpSpPr>
                <p:cNvPr id="788" name="Google Shape;788;p20"/>
                <p:cNvGrpSpPr/>
                <p:nvPr/>
              </p:nvGrpSpPr>
              <p:grpSpPr>
                <a:xfrm>
                  <a:off x="5380497" y="383100"/>
                  <a:ext cx="187974" cy="130800"/>
                  <a:chOff x="4804925" y="764100"/>
                  <a:chExt cx="187974" cy="130800"/>
                </a:xfrm>
              </p:grpSpPr>
              <p:sp>
                <p:nvSpPr>
                  <p:cNvPr id="789" name="Google Shape;789;p20"/>
                  <p:cNvSpPr/>
                  <p:nvPr/>
                </p:nvSpPr>
                <p:spPr>
                  <a:xfrm>
                    <a:off x="4856699" y="764100"/>
                    <a:ext cx="136200" cy="1308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790" name="Google Shape;790;p20"/>
                  <p:cNvSpPr/>
                  <p:nvPr/>
                </p:nvSpPr>
                <p:spPr>
                  <a:xfrm>
                    <a:off x="4804925" y="811200"/>
                    <a:ext cx="61800" cy="366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791" name="Google Shape;791;p20"/>
                <p:cNvGrpSpPr/>
                <p:nvPr/>
              </p:nvGrpSpPr>
              <p:grpSpPr>
                <a:xfrm>
                  <a:off x="5382151" y="822110"/>
                  <a:ext cx="187974" cy="130800"/>
                  <a:chOff x="4804925" y="764100"/>
                  <a:chExt cx="187974" cy="130800"/>
                </a:xfrm>
              </p:grpSpPr>
              <p:sp>
                <p:nvSpPr>
                  <p:cNvPr id="792" name="Google Shape;792;p20"/>
                  <p:cNvSpPr/>
                  <p:nvPr/>
                </p:nvSpPr>
                <p:spPr>
                  <a:xfrm>
                    <a:off x="4856699" y="764100"/>
                    <a:ext cx="136200" cy="1308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793" name="Google Shape;793;p20"/>
                  <p:cNvSpPr/>
                  <p:nvPr/>
                </p:nvSpPr>
                <p:spPr>
                  <a:xfrm>
                    <a:off x="4804925" y="811200"/>
                    <a:ext cx="61800" cy="366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grpSp>
        <p:grpSp>
          <p:nvGrpSpPr>
            <p:cNvPr id="794" name="Google Shape;794;p20"/>
            <p:cNvGrpSpPr/>
            <p:nvPr/>
          </p:nvGrpSpPr>
          <p:grpSpPr>
            <a:xfrm flipH="1" rot="10800000">
              <a:off x="3654721" y="259175"/>
              <a:ext cx="184470" cy="4334807"/>
              <a:chOff x="5380497" y="383100"/>
              <a:chExt cx="189628" cy="4456010"/>
            </a:xfrm>
          </p:grpSpPr>
          <p:grpSp>
            <p:nvGrpSpPr>
              <p:cNvPr id="795" name="Google Shape;795;p20"/>
              <p:cNvGrpSpPr/>
              <p:nvPr/>
            </p:nvGrpSpPr>
            <p:grpSpPr>
              <a:xfrm>
                <a:off x="5380497" y="383100"/>
                <a:ext cx="189628" cy="981668"/>
                <a:chOff x="5380497" y="383100"/>
                <a:chExt cx="189628" cy="981668"/>
              </a:xfrm>
            </p:grpSpPr>
            <p:grpSp>
              <p:nvGrpSpPr>
                <p:cNvPr id="796" name="Google Shape;796;p20"/>
                <p:cNvGrpSpPr/>
                <p:nvPr/>
              </p:nvGrpSpPr>
              <p:grpSpPr>
                <a:xfrm>
                  <a:off x="5380497" y="383100"/>
                  <a:ext cx="187974" cy="130800"/>
                  <a:chOff x="4804925" y="764100"/>
                  <a:chExt cx="187974" cy="130800"/>
                </a:xfrm>
              </p:grpSpPr>
              <p:sp>
                <p:nvSpPr>
                  <p:cNvPr id="797" name="Google Shape;797;p20"/>
                  <p:cNvSpPr/>
                  <p:nvPr/>
                </p:nvSpPr>
                <p:spPr>
                  <a:xfrm>
                    <a:off x="4856699" y="764100"/>
                    <a:ext cx="136200" cy="1308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798" name="Google Shape;798;p20"/>
                  <p:cNvSpPr/>
                  <p:nvPr/>
                </p:nvSpPr>
                <p:spPr>
                  <a:xfrm>
                    <a:off x="4804925" y="811200"/>
                    <a:ext cx="61800" cy="366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799" name="Google Shape;799;p20"/>
                <p:cNvGrpSpPr/>
                <p:nvPr/>
              </p:nvGrpSpPr>
              <p:grpSpPr>
                <a:xfrm>
                  <a:off x="5382151" y="822110"/>
                  <a:ext cx="187974" cy="130800"/>
                  <a:chOff x="4804925" y="764100"/>
                  <a:chExt cx="187974" cy="130800"/>
                </a:xfrm>
              </p:grpSpPr>
              <p:sp>
                <p:nvSpPr>
                  <p:cNvPr id="800" name="Google Shape;800;p20"/>
                  <p:cNvSpPr/>
                  <p:nvPr/>
                </p:nvSpPr>
                <p:spPr>
                  <a:xfrm>
                    <a:off x="4856699" y="764100"/>
                    <a:ext cx="136200" cy="1308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801" name="Google Shape;801;p20"/>
                  <p:cNvSpPr/>
                  <p:nvPr/>
                </p:nvSpPr>
                <p:spPr>
                  <a:xfrm>
                    <a:off x="4804925" y="811200"/>
                    <a:ext cx="61800" cy="366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802" name="Google Shape;802;p20"/>
                <p:cNvGrpSpPr/>
                <p:nvPr/>
              </p:nvGrpSpPr>
              <p:grpSpPr>
                <a:xfrm>
                  <a:off x="5382151" y="1233968"/>
                  <a:ext cx="187974" cy="130800"/>
                  <a:chOff x="4804925" y="764100"/>
                  <a:chExt cx="187974" cy="130800"/>
                </a:xfrm>
              </p:grpSpPr>
              <p:sp>
                <p:nvSpPr>
                  <p:cNvPr id="803" name="Google Shape;803;p20"/>
                  <p:cNvSpPr/>
                  <p:nvPr/>
                </p:nvSpPr>
                <p:spPr>
                  <a:xfrm>
                    <a:off x="4856699" y="764100"/>
                    <a:ext cx="136200" cy="1308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804" name="Google Shape;804;p20"/>
                  <p:cNvSpPr/>
                  <p:nvPr/>
                </p:nvSpPr>
                <p:spPr>
                  <a:xfrm>
                    <a:off x="4804925" y="811200"/>
                    <a:ext cx="61800" cy="366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grpSp>
            <p:nvGrpSpPr>
              <p:cNvPr id="805" name="Google Shape;805;p20"/>
              <p:cNvGrpSpPr/>
              <p:nvPr/>
            </p:nvGrpSpPr>
            <p:grpSpPr>
              <a:xfrm>
                <a:off x="5380497" y="1678500"/>
                <a:ext cx="189628" cy="981668"/>
                <a:chOff x="5380497" y="383100"/>
                <a:chExt cx="189628" cy="981668"/>
              </a:xfrm>
            </p:grpSpPr>
            <p:grpSp>
              <p:nvGrpSpPr>
                <p:cNvPr id="806" name="Google Shape;806;p20"/>
                <p:cNvGrpSpPr/>
                <p:nvPr/>
              </p:nvGrpSpPr>
              <p:grpSpPr>
                <a:xfrm>
                  <a:off x="5380497" y="383100"/>
                  <a:ext cx="187974" cy="130800"/>
                  <a:chOff x="4804925" y="764100"/>
                  <a:chExt cx="187974" cy="130800"/>
                </a:xfrm>
              </p:grpSpPr>
              <p:sp>
                <p:nvSpPr>
                  <p:cNvPr id="807" name="Google Shape;807;p20"/>
                  <p:cNvSpPr/>
                  <p:nvPr/>
                </p:nvSpPr>
                <p:spPr>
                  <a:xfrm>
                    <a:off x="4856699" y="764100"/>
                    <a:ext cx="136200" cy="1308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808" name="Google Shape;808;p20"/>
                  <p:cNvSpPr/>
                  <p:nvPr/>
                </p:nvSpPr>
                <p:spPr>
                  <a:xfrm>
                    <a:off x="4804925" y="811200"/>
                    <a:ext cx="61800" cy="366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809" name="Google Shape;809;p20"/>
                <p:cNvGrpSpPr/>
                <p:nvPr/>
              </p:nvGrpSpPr>
              <p:grpSpPr>
                <a:xfrm>
                  <a:off x="5382151" y="822110"/>
                  <a:ext cx="187974" cy="130800"/>
                  <a:chOff x="4804925" y="764100"/>
                  <a:chExt cx="187974" cy="130800"/>
                </a:xfrm>
              </p:grpSpPr>
              <p:sp>
                <p:nvSpPr>
                  <p:cNvPr id="810" name="Google Shape;810;p20"/>
                  <p:cNvSpPr/>
                  <p:nvPr/>
                </p:nvSpPr>
                <p:spPr>
                  <a:xfrm>
                    <a:off x="4856699" y="764100"/>
                    <a:ext cx="136200" cy="1308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811" name="Google Shape;811;p20"/>
                  <p:cNvSpPr/>
                  <p:nvPr/>
                </p:nvSpPr>
                <p:spPr>
                  <a:xfrm>
                    <a:off x="4804925" y="811200"/>
                    <a:ext cx="61800" cy="366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812" name="Google Shape;812;p20"/>
                <p:cNvGrpSpPr/>
                <p:nvPr/>
              </p:nvGrpSpPr>
              <p:grpSpPr>
                <a:xfrm>
                  <a:off x="5382151" y="1233968"/>
                  <a:ext cx="187974" cy="130800"/>
                  <a:chOff x="4804925" y="764100"/>
                  <a:chExt cx="187974" cy="130800"/>
                </a:xfrm>
              </p:grpSpPr>
              <p:sp>
                <p:nvSpPr>
                  <p:cNvPr id="813" name="Google Shape;813;p20"/>
                  <p:cNvSpPr/>
                  <p:nvPr/>
                </p:nvSpPr>
                <p:spPr>
                  <a:xfrm>
                    <a:off x="4856699" y="764100"/>
                    <a:ext cx="136200" cy="1308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814" name="Google Shape;814;p20"/>
                  <p:cNvSpPr/>
                  <p:nvPr/>
                </p:nvSpPr>
                <p:spPr>
                  <a:xfrm>
                    <a:off x="4804925" y="811200"/>
                    <a:ext cx="61800" cy="366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grpSp>
            <p:nvGrpSpPr>
              <p:cNvPr id="815" name="Google Shape;815;p20"/>
              <p:cNvGrpSpPr/>
              <p:nvPr/>
            </p:nvGrpSpPr>
            <p:grpSpPr>
              <a:xfrm>
                <a:off x="5380497" y="2973900"/>
                <a:ext cx="189628" cy="981668"/>
                <a:chOff x="5380497" y="383100"/>
                <a:chExt cx="189628" cy="981668"/>
              </a:xfrm>
            </p:grpSpPr>
            <p:grpSp>
              <p:nvGrpSpPr>
                <p:cNvPr id="816" name="Google Shape;816;p20"/>
                <p:cNvGrpSpPr/>
                <p:nvPr/>
              </p:nvGrpSpPr>
              <p:grpSpPr>
                <a:xfrm>
                  <a:off x="5380497" y="383100"/>
                  <a:ext cx="187974" cy="130800"/>
                  <a:chOff x="4804925" y="764100"/>
                  <a:chExt cx="187974" cy="130800"/>
                </a:xfrm>
              </p:grpSpPr>
              <p:sp>
                <p:nvSpPr>
                  <p:cNvPr id="817" name="Google Shape;817;p20"/>
                  <p:cNvSpPr/>
                  <p:nvPr/>
                </p:nvSpPr>
                <p:spPr>
                  <a:xfrm>
                    <a:off x="4856699" y="764100"/>
                    <a:ext cx="136200" cy="1308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818" name="Google Shape;818;p20"/>
                  <p:cNvSpPr/>
                  <p:nvPr/>
                </p:nvSpPr>
                <p:spPr>
                  <a:xfrm>
                    <a:off x="4804925" y="811200"/>
                    <a:ext cx="61800" cy="366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819" name="Google Shape;819;p20"/>
                <p:cNvGrpSpPr/>
                <p:nvPr/>
              </p:nvGrpSpPr>
              <p:grpSpPr>
                <a:xfrm>
                  <a:off x="5382151" y="822110"/>
                  <a:ext cx="187974" cy="130800"/>
                  <a:chOff x="4804925" y="764100"/>
                  <a:chExt cx="187974" cy="130800"/>
                </a:xfrm>
              </p:grpSpPr>
              <p:sp>
                <p:nvSpPr>
                  <p:cNvPr id="820" name="Google Shape;820;p20"/>
                  <p:cNvSpPr/>
                  <p:nvPr/>
                </p:nvSpPr>
                <p:spPr>
                  <a:xfrm>
                    <a:off x="4856699" y="764100"/>
                    <a:ext cx="136200" cy="1308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821" name="Google Shape;821;p20"/>
                  <p:cNvSpPr/>
                  <p:nvPr/>
                </p:nvSpPr>
                <p:spPr>
                  <a:xfrm>
                    <a:off x="4804925" y="811200"/>
                    <a:ext cx="61800" cy="366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822" name="Google Shape;822;p20"/>
                <p:cNvGrpSpPr/>
                <p:nvPr/>
              </p:nvGrpSpPr>
              <p:grpSpPr>
                <a:xfrm>
                  <a:off x="5382151" y="1233968"/>
                  <a:ext cx="187974" cy="130800"/>
                  <a:chOff x="4804925" y="764100"/>
                  <a:chExt cx="187974" cy="130800"/>
                </a:xfrm>
              </p:grpSpPr>
              <p:sp>
                <p:nvSpPr>
                  <p:cNvPr id="823" name="Google Shape;823;p20"/>
                  <p:cNvSpPr/>
                  <p:nvPr/>
                </p:nvSpPr>
                <p:spPr>
                  <a:xfrm>
                    <a:off x="4856699" y="764100"/>
                    <a:ext cx="136200" cy="1308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824" name="Google Shape;824;p20"/>
                  <p:cNvSpPr/>
                  <p:nvPr/>
                </p:nvSpPr>
                <p:spPr>
                  <a:xfrm>
                    <a:off x="4804925" y="811200"/>
                    <a:ext cx="61800" cy="366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grpSp>
            <p:nvGrpSpPr>
              <p:cNvPr id="825" name="Google Shape;825;p20"/>
              <p:cNvGrpSpPr/>
              <p:nvPr/>
            </p:nvGrpSpPr>
            <p:grpSpPr>
              <a:xfrm>
                <a:off x="5380497" y="4269300"/>
                <a:ext cx="189628" cy="569810"/>
                <a:chOff x="5380497" y="383100"/>
                <a:chExt cx="189628" cy="569810"/>
              </a:xfrm>
            </p:grpSpPr>
            <p:grpSp>
              <p:nvGrpSpPr>
                <p:cNvPr id="826" name="Google Shape;826;p20"/>
                <p:cNvGrpSpPr/>
                <p:nvPr/>
              </p:nvGrpSpPr>
              <p:grpSpPr>
                <a:xfrm>
                  <a:off x="5380497" y="383100"/>
                  <a:ext cx="187974" cy="130800"/>
                  <a:chOff x="4804925" y="764100"/>
                  <a:chExt cx="187974" cy="130800"/>
                </a:xfrm>
              </p:grpSpPr>
              <p:sp>
                <p:nvSpPr>
                  <p:cNvPr id="827" name="Google Shape;827;p20"/>
                  <p:cNvSpPr/>
                  <p:nvPr/>
                </p:nvSpPr>
                <p:spPr>
                  <a:xfrm>
                    <a:off x="4856699" y="764100"/>
                    <a:ext cx="136200" cy="1308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828" name="Google Shape;828;p20"/>
                  <p:cNvSpPr/>
                  <p:nvPr/>
                </p:nvSpPr>
                <p:spPr>
                  <a:xfrm>
                    <a:off x="4804925" y="811200"/>
                    <a:ext cx="61800" cy="366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829" name="Google Shape;829;p20"/>
                <p:cNvGrpSpPr/>
                <p:nvPr/>
              </p:nvGrpSpPr>
              <p:grpSpPr>
                <a:xfrm>
                  <a:off x="5382151" y="822110"/>
                  <a:ext cx="187974" cy="130800"/>
                  <a:chOff x="4804925" y="764100"/>
                  <a:chExt cx="187974" cy="130800"/>
                </a:xfrm>
              </p:grpSpPr>
              <p:sp>
                <p:nvSpPr>
                  <p:cNvPr id="830" name="Google Shape;830;p20"/>
                  <p:cNvSpPr/>
                  <p:nvPr/>
                </p:nvSpPr>
                <p:spPr>
                  <a:xfrm>
                    <a:off x="4856699" y="764100"/>
                    <a:ext cx="136200" cy="1308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831" name="Google Shape;831;p20"/>
                  <p:cNvSpPr/>
                  <p:nvPr/>
                </p:nvSpPr>
                <p:spPr>
                  <a:xfrm>
                    <a:off x="4804925" y="811200"/>
                    <a:ext cx="61800" cy="366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grpSp>
      </p:grpSp>
      <p:sp>
        <p:nvSpPr>
          <p:cNvPr id="832" name="Google Shape;832;p20"/>
          <p:cNvSpPr txBox="1"/>
          <p:nvPr>
            <p:ph idx="1" type="body"/>
          </p:nvPr>
        </p:nvSpPr>
        <p:spPr>
          <a:xfrm rot="-199678">
            <a:off x="1297246" y="1801757"/>
            <a:ext cx="2123982" cy="2187983"/>
          </a:xfrm>
          <a:prstGeom prst="rect">
            <a:avLst/>
          </a:prstGeom>
        </p:spPr>
        <p:txBody>
          <a:bodyPr anchorCtr="0" anchor="t" bIns="0" lIns="91425" spcFirstLastPara="1" rIns="91425" wrap="square" tIns="0">
            <a:normAutofit/>
          </a:bodyPr>
          <a:lstStyle>
            <a:lvl1pPr indent="-304800" lvl="0" marL="457200">
              <a:lnSpc>
                <a:spcPct val="100000"/>
              </a:lnSpc>
              <a:spcBef>
                <a:spcPts val="0"/>
              </a:spcBef>
              <a:spcAft>
                <a:spcPts val="0"/>
              </a:spcAft>
              <a:buSzPts val="1200"/>
              <a:buChar char="●"/>
              <a:defRPr/>
            </a:lvl1pPr>
            <a:lvl2pPr indent="-304800" lvl="1" marL="914400">
              <a:lnSpc>
                <a:spcPct val="100000"/>
              </a:lnSpc>
              <a:spcBef>
                <a:spcPts val="800"/>
              </a:spcBef>
              <a:spcAft>
                <a:spcPts val="0"/>
              </a:spcAft>
              <a:buSzPts val="1200"/>
              <a:buChar char="○"/>
              <a:defRPr/>
            </a:lvl2pPr>
            <a:lvl3pPr indent="-304800" lvl="2" marL="1371600">
              <a:lnSpc>
                <a:spcPct val="100000"/>
              </a:lnSpc>
              <a:spcBef>
                <a:spcPts val="800"/>
              </a:spcBef>
              <a:spcAft>
                <a:spcPts val="0"/>
              </a:spcAft>
              <a:buSzPts val="1200"/>
              <a:buChar char="■"/>
              <a:defRPr/>
            </a:lvl3pPr>
            <a:lvl4pPr indent="-304800" lvl="3" marL="1828800">
              <a:lnSpc>
                <a:spcPct val="100000"/>
              </a:lnSpc>
              <a:spcBef>
                <a:spcPts val="800"/>
              </a:spcBef>
              <a:spcAft>
                <a:spcPts val="0"/>
              </a:spcAft>
              <a:buSzPts val="1200"/>
              <a:buChar char="●"/>
              <a:defRPr/>
            </a:lvl4pPr>
            <a:lvl5pPr indent="-304800" lvl="4" marL="2286000">
              <a:lnSpc>
                <a:spcPct val="100000"/>
              </a:lnSpc>
              <a:spcBef>
                <a:spcPts val="800"/>
              </a:spcBef>
              <a:spcAft>
                <a:spcPts val="0"/>
              </a:spcAft>
              <a:buSzPts val="1200"/>
              <a:buChar char="○"/>
              <a:defRPr/>
            </a:lvl5pPr>
            <a:lvl6pPr indent="-304800" lvl="5" marL="2743200">
              <a:lnSpc>
                <a:spcPct val="100000"/>
              </a:lnSpc>
              <a:spcBef>
                <a:spcPts val="800"/>
              </a:spcBef>
              <a:spcAft>
                <a:spcPts val="0"/>
              </a:spcAft>
              <a:buSzPts val="1200"/>
              <a:buChar char="■"/>
              <a:defRPr/>
            </a:lvl6pPr>
            <a:lvl7pPr indent="-304800" lvl="6" marL="3200400">
              <a:lnSpc>
                <a:spcPct val="100000"/>
              </a:lnSpc>
              <a:spcBef>
                <a:spcPts val="800"/>
              </a:spcBef>
              <a:spcAft>
                <a:spcPts val="0"/>
              </a:spcAft>
              <a:buSzPts val="1200"/>
              <a:buChar char="●"/>
              <a:defRPr/>
            </a:lvl7pPr>
            <a:lvl8pPr indent="-304800" lvl="7" marL="3657600">
              <a:lnSpc>
                <a:spcPct val="100000"/>
              </a:lnSpc>
              <a:spcBef>
                <a:spcPts val="800"/>
              </a:spcBef>
              <a:spcAft>
                <a:spcPts val="0"/>
              </a:spcAft>
              <a:buSzPts val="1200"/>
              <a:buChar char="○"/>
              <a:defRPr/>
            </a:lvl8pPr>
            <a:lvl9pPr indent="-304800" lvl="8" marL="4114800">
              <a:lnSpc>
                <a:spcPct val="100000"/>
              </a:lnSpc>
              <a:spcBef>
                <a:spcPts val="800"/>
              </a:spcBef>
              <a:spcAft>
                <a:spcPts val="800"/>
              </a:spcAft>
              <a:buSzPts val="1200"/>
              <a:buChar char="■"/>
              <a:defRPr/>
            </a:lvl9pPr>
          </a:lstStyle>
          <a:p/>
        </p:txBody>
      </p:sp>
      <p:sp>
        <p:nvSpPr>
          <p:cNvPr id="833" name="Google Shape;833;p20"/>
          <p:cNvSpPr txBox="1"/>
          <p:nvPr>
            <p:ph type="title"/>
          </p:nvPr>
        </p:nvSpPr>
        <p:spPr>
          <a:xfrm rot="-197254">
            <a:off x="1212945" y="1184617"/>
            <a:ext cx="2123895" cy="49582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b="0"/>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834" name="Google Shape;834;p20"/>
          <p:cNvSpPr txBox="1"/>
          <p:nvPr>
            <p:ph idx="2" type="title"/>
          </p:nvPr>
        </p:nvSpPr>
        <p:spPr>
          <a:xfrm>
            <a:off x="6254525" y="1962475"/>
            <a:ext cx="1636200" cy="357000"/>
          </a:xfrm>
          <a:prstGeom prst="rect">
            <a:avLst/>
          </a:prstGeom>
        </p:spPr>
        <p:txBody>
          <a:bodyPr anchorCtr="0" anchor="ctr" bIns="91425" lIns="91425" spcFirstLastPara="1" rIns="91425" wrap="square" tIns="91425">
            <a:noAutofit/>
          </a:bodyPr>
          <a:lstStyle>
            <a:lvl1pPr lvl="0">
              <a:spcBef>
                <a:spcPts val="0"/>
              </a:spcBef>
              <a:spcAft>
                <a:spcPts val="0"/>
              </a:spcAft>
              <a:buSzPts val="1200"/>
              <a:buFont typeface="Manrope ExtraBold"/>
              <a:buNone/>
              <a:defRPr b="0" sz="1200">
                <a:latin typeface="Manrope ExtraBold"/>
                <a:ea typeface="Manrope ExtraBold"/>
                <a:cs typeface="Manrope ExtraBold"/>
                <a:sym typeface="Manrope ExtraBold"/>
              </a:defRPr>
            </a:lvl1pPr>
            <a:lvl2pPr lvl="1">
              <a:spcBef>
                <a:spcPts val="0"/>
              </a:spcBef>
              <a:spcAft>
                <a:spcPts val="0"/>
              </a:spcAft>
              <a:buSzPts val="1200"/>
              <a:buFont typeface="Manrope ExtraBold"/>
              <a:buNone/>
              <a:defRPr sz="1200">
                <a:latin typeface="Manrope ExtraBold"/>
                <a:ea typeface="Manrope ExtraBold"/>
                <a:cs typeface="Manrope ExtraBold"/>
                <a:sym typeface="Manrope ExtraBold"/>
              </a:defRPr>
            </a:lvl2pPr>
            <a:lvl3pPr lvl="2">
              <a:spcBef>
                <a:spcPts val="0"/>
              </a:spcBef>
              <a:spcAft>
                <a:spcPts val="0"/>
              </a:spcAft>
              <a:buSzPts val="1200"/>
              <a:buFont typeface="Manrope ExtraBold"/>
              <a:buNone/>
              <a:defRPr sz="1200">
                <a:latin typeface="Manrope ExtraBold"/>
                <a:ea typeface="Manrope ExtraBold"/>
                <a:cs typeface="Manrope ExtraBold"/>
                <a:sym typeface="Manrope ExtraBold"/>
              </a:defRPr>
            </a:lvl3pPr>
            <a:lvl4pPr lvl="3">
              <a:spcBef>
                <a:spcPts val="0"/>
              </a:spcBef>
              <a:spcAft>
                <a:spcPts val="0"/>
              </a:spcAft>
              <a:buSzPts val="1200"/>
              <a:buFont typeface="Manrope ExtraBold"/>
              <a:buNone/>
              <a:defRPr sz="1200">
                <a:latin typeface="Manrope ExtraBold"/>
                <a:ea typeface="Manrope ExtraBold"/>
                <a:cs typeface="Manrope ExtraBold"/>
                <a:sym typeface="Manrope ExtraBold"/>
              </a:defRPr>
            </a:lvl4pPr>
            <a:lvl5pPr lvl="4">
              <a:spcBef>
                <a:spcPts val="0"/>
              </a:spcBef>
              <a:spcAft>
                <a:spcPts val="0"/>
              </a:spcAft>
              <a:buSzPts val="1200"/>
              <a:buFont typeface="Manrope ExtraBold"/>
              <a:buNone/>
              <a:defRPr sz="1200">
                <a:latin typeface="Manrope ExtraBold"/>
                <a:ea typeface="Manrope ExtraBold"/>
                <a:cs typeface="Manrope ExtraBold"/>
                <a:sym typeface="Manrope ExtraBold"/>
              </a:defRPr>
            </a:lvl5pPr>
            <a:lvl6pPr lvl="5">
              <a:spcBef>
                <a:spcPts val="0"/>
              </a:spcBef>
              <a:spcAft>
                <a:spcPts val="0"/>
              </a:spcAft>
              <a:buSzPts val="1200"/>
              <a:buFont typeface="Manrope ExtraBold"/>
              <a:buNone/>
              <a:defRPr sz="1200">
                <a:latin typeface="Manrope ExtraBold"/>
                <a:ea typeface="Manrope ExtraBold"/>
                <a:cs typeface="Manrope ExtraBold"/>
                <a:sym typeface="Manrope ExtraBold"/>
              </a:defRPr>
            </a:lvl6pPr>
            <a:lvl7pPr lvl="6">
              <a:spcBef>
                <a:spcPts val="0"/>
              </a:spcBef>
              <a:spcAft>
                <a:spcPts val="0"/>
              </a:spcAft>
              <a:buSzPts val="1200"/>
              <a:buFont typeface="Manrope ExtraBold"/>
              <a:buNone/>
              <a:defRPr sz="1200">
                <a:latin typeface="Manrope ExtraBold"/>
                <a:ea typeface="Manrope ExtraBold"/>
                <a:cs typeface="Manrope ExtraBold"/>
                <a:sym typeface="Manrope ExtraBold"/>
              </a:defRPr>
            </a:lvl7pPr>
            <a:lvl8pPr lvl="7">
              <a:spcBef>
                <a:spcPts val="0"/>
              </a:spcBef>
              <a:spcAft>
                <a:spcPts val="0"/>
              </a:spcAft>
              <a:buSzPts val="1200"/>
              <a:buFont typeface="Manrope ExtraBold"/>
              <a:buNone/>
              <a:defRPr sz="1200">
                <a:latin typeface="Manrope ExtraBold"/>
                <a:ea typeface="Manrope ExtraBold"/>
                <a:cs typeface="Manrope ExtraBold"/>
                <a:sym typeface="Manrope ExtraBold"/>
              </a:defRPr>
            </a:lvl8pPr>
            <a:lvl9pPr lvl="8">
              <a:spcBef>
                <a:spcPts val="0"/>
              </a:spcBef>
              <a:spcAft>
                <a:spcPts val="0"/>
              </a:spcAft>
              <a:buSzPts val="1200"/>
              <a:buFont typeface="Manrope ExtraBold"/>
              <a:buNone/>
              <a:defRPr sz="1200">
                <a:latin typeface="Manrope ExtraBold"/>
                <a:ea typeface="Manrope ExtraBold"/>
                <a:cs typeface="Manrope ExtraBold"/>
                <a:sym typeface="Manrope ExtraBold"/>
              </a:defRPr>
            </a:lvl9pPr>
          </a:lstStyle>
          <a:p/>
        </p:txBody>
      </p:sp>
      <p:sp>
        <p:nvSpPr>
          <p:cNvPr id="835" name="Google Shape;835;p20"/>
          <p:cNvSpPr txBox="1"/>
          <p:nvPr>
            <p:ph idx="3" type="body"/>
          </p:nvPr>
        </p:nvSpPr>
        <p:spPr>
          <a:xfrm>
            <a:off x="6254350" y="2353130"/>
            <a:ext cx="1636200" cy="778200"/>
          </a:xfrm>
          <a:prstGeom prst="rect">
            <a:avLst/>
          </a:prstGeom>
        </p:spPr>
        <p:txBody>
          <a:bodyPr anchorCtr="0" anchor="t" bIns="91425" lIns="91425" spcFirstLastPara="1" rIns="91425" wrap="square" tIns="0">
            <a:noAutofit/>
          </a:bodyPr>
          <a:lstStyle>
            <a:lvl1pPr indent="-292100" lvl="0" marL="457200">
              <a:spcBef>
                <a:spcPts val="0"/>
              </a:spcBef>
              <a:spcAft>
                <a:spcPts val="0"/>
              </a:spcAft>
              <a:buSzPts val="1000"/>
              <a:buChar char="●"/>
              <a:defRPr sz="1000"/>
            </a:lvl1pPr>
            <a:lvl2pPr indent="-292100" lvl="1" marL="914400">
              <a:spcBef>
                <a:spcPts val="800"/>
              </a:spcBef>
              <a:spcAft>
                <a:spcPts val="0"/>
              </a:spcAft>
              <a:buSzPts val="1000"/>
              <a:buChar char="○"/>
              <a:defRPr sz="1000"/>
            </a:lvl2pPr>
            <a:lvl3pPr indent="-292100" lvl="2" marL="1371600">
              <a:spcBef>
                <a:spcPts val="800"/>
              </a:spcBef>
              <a:spcAft>
                <a:spcPts val="0"/>
              </a:spcAft>
              <a:buSzPts val="1000"/>
              <a:buChar char="■"/>
              <a:defRPr sz="1000"/>
            </a:lvl3pPr>
            <a:lvl4pPr indent="-292100" lvl="3" marL="1828800">
              <a:spcBef>
                <a:spcPts val="800"/>
              </a:spcBef>
              <a:spcAft>
                <a:spcPts val="0"/>
              </a:spcAft>
              <a:buSzPts val="1000"/>
              <a:buChar char="●"/>
              <a:defRPr sz="1000"/>
            </a:lvl4pPr>
            <a:lvl5pPr indent="-292100" lvl="4" marL="2286000">
              <a:spcBef>
                <a:spcPts val="800"/>
              </a:spcBef>
              <a:spcAft>
                <a:spcPts val="0"/>
              </a:spcAft>
              <a:buSzPts val="1000"/>
              <a:buChar char="○"/>
              <a:defRPr sz="1000"/>
            </a:lvl5pPr>
            <a:lvl6pPr indent="-292100" lvl="5" marL="2743200">
              <a:spcBef>
                <a:spcPts val="800"/>
              </a:spcBef>
              <a:spcAft>
                <a:spcPts val="0"/>
              </a:spcAft>
              <a:buSzPts val="1000"/>
              <a:buChar char="■"/>
              <a:defRPr sz="1000"/>
            </a:lvl6pPr>
            <a:lvl7pPr indent="-292100" lvl="6" marL="3200400">
              <a:spcBef>
                <a:spcPts val="800"/>
              </a:spcBef>
              <a:spcAft>
                <a:spcPts val="0"/>
              </a:spcAft>
              <a:buSzPts val="1000"/>
              <a:buChar char="●"/>
              <a:defRPr sz="1000"/>
            </a:lvl7pPr>
            <a:lvl8pPr indent="-292100" lvl="7" marL="3657600">
              <a:spcBef>
                <a:spcPts val="800"/>
              </a:spcBef>
              <a:spcAft>
                <a:spcPts val="0"/>
              </a:spcAft>
              <a:buSzPts val="1000"/>
              <a:buChar char="○"/>
              <a:defRPr sz="1000"/>
            </a:lvl8pPr>
            <a:lvl9pPr indent="-292100" lvl="8" marL="4114800">
              <a:spcBef>
                <a:spcPts val="800"/>
              </a:spcBef>
              <a:spcAft>
                <a:spcPts val="800"/>
              </a:spcAft>
              <a:buSzPts val="1000"/>
              <a:buChar char="■"/>
              <a:defRPr sz="1000"/>
            </a:lvl9pPr>
          </a:lstStyle>
          <a:p/>
        </p:txBody>
      </p:sp>
      <p:sp>
        <p:nvSpPr>
          <p:cNvPr id="836" name="Google Shape;836;p20"/>
          <p:cNvSpPr txBox="1"/>
          <p:nvPr>
            <p:ph idx="4" type="title"/>
          </p:nvPr>
        </p:nvSpPr>
        <p:spPr>
          <a:xfrm>
            <a:off x="6254525" y="3292150"/>
            <a:ext cx="1636200" cy="357300"/>
          </a:xfrm>
          <a:prstGeom prst="rect">
            <a:avLst/>
          </a:prstGeom>
        </p:spPr>
        <p:txBody>
          <a:bodyPr anchorCtr="0" anchor="ctr" bIns="91425" lIns="91425" spcFirstLastPara="1" rIns="91425" wrap="square" tIns="91425">
            <a:noAutofit/>
          </a:bodyPr>
          <a:lstStyle>
            <a:lvl1pPr lvl="0">
              <a:spcBef>
                <a:spcPts val="0"/>
              </a:spcBef>
              <a:spcAft>
                <a:spcPts val="0"/>
              </a:spcAft>
              <a:buSzPts val="1200"/>
              <a:buFont typeface="Manrope ExtraBold"/>
              <a:buNone/>
              <a:defRPr b="0" sz="1200">
                <a:latin typeface="Manrope ExtraBold"/>
                <a:ea typeface="Manrope ExtraBold"/>
                <a:cs typeface="Manrope ExtraBold"/>
                <a:sym typeface="Manrope ExtraBold"/>
              </a:defRPr>
            </a:lvl1pPr>
            <a:lvl2pPr lvl="1">
              <a:spcBef>
                <a:spcPts val="0"/>
              </a:spcBef>
              <a:spcAft>
                <a:spcPts val="0"/>
              </a:spcAft>
              <a:buSzPts val="1200"/>
              <a:buFont typeface="Manrope ExtraBold"/>
              <a:buNone/>
              <a:defRPr sz="1200">
                <a:latin typeface="Manrope ExtraBold"/>
                <a:ea typeface="Manrope ExtraBold"/>
                <a:cs typeface="Manrope ExtraBold"/>
                <a:sym typeface="Manrope ExtraBold"/>
              </a:defRPr>
            </a:lvl2pPr>
            <a:lvl3pPr lvl="2">
              <a:spcBef>
                <a:spcPts val="0"/>
              </a:spcBef>
              <a:spcAft>
                <a:spcPts val="0"/>
              </a:spcAft>
              <a:buSzPts val="1200"/>
              <a:buFont typeface="Manrope ExtraBold"/>
              <a:buNone/>
              <a:defRPr sz="1200">
                <a:latin typeface="Manrope ExtraBold"/>
                <a:ea typeface="Manrope ExtraBold"/>
                <a:cs typeface="Manrope ExtraBold"/>
                <a:sym typeface="Manrope ExtraBold"/>
              </a:defRPr>
            </a:lvl3pPr>
            <a:lvl4pPr lvl="3">
              <a:spcBef>
                <a:spcPts val="0"/>
              </a:spcBef>
              <a:spcAft>
                <a:spcPts val="0"/>
              </a:spcAft>
              <a:buSzPts val="1200"/>
              <a:buFont typeface="Manrope ExtraBold"/>
              <a:buNone/>
              <a:defRPr sz="1200">
                <a:latin typeface="Manrope ExtraBold"/>
                <a:ea typeface="Manrope ExtraBold"/>
                <a:cs typeface="Manrope ExtraBold"/>
                <a:sym typeface="Manrope ExtraBold"/>
              </a:defRPr>
            </a:lvl4pPr>
            <a:lvl5pPr lvl="4">
              <a:spcBef>
                <a:spcPts val="0"/>
              </a:spcBef>
              <a:spcAft>
                <a:spcPts val="0"/>
              </a:spcAft>
              <a:buSzPts val="1200"/>
              <a:buFont typeface="Manrope ExtraBold"/>
              <a:buNone/>
              <a:defRPr sz="1200">
                <a:latin typeface="Manrope ExtraBold"/>
                <a:ea typeface="Manrope ExtraBold"/>
                <a:cs typeface="Manrope ExtraBold"/>
                <a:sym typeface="Manrope ExtraBold"/>
              </a:defRPr>
            </a:lvl5pPr>
            <a:lvl6pPr lvl="5">
              <a:spcBef>
                <a:spcPts val="0"/>
              </a:spcBef>
              <a:spcAft>
                <a:spcPts val="0"/>
              </a:spcAft>
              <a:buSzPts val="1200"/>
              <a:buFont typeface="Manrope ExtraBold"/>
              <a:buNone/>
              <a:defRPr sz="1200">
                <a:latin typeface="Manrope ExtraBold"/>
                <a:ea typeface="Manrope ExtraBold"/>
                <a:cs typeface="Manrope ExtraBold"/>
                <a:sym typeface="Manrope ExtraBold"/>
              </a:defRPr>
            </a:lvl6pPr>
            <a:lvl7pPr lvl="6">
              <a:spcBef>
                <a:spcPts val="0"/>
              </a:spcBef>
              <a:spcAft>
                <a:spcPts val="0"/>
              </a:spcAft>
              <a:buSzPts val="1200"/>
              <a:buFont typeface="Manrope ExtraBold"/>
              <a:buNone/>
              <a:defRPr sz="1200">
                <a:latin typeface="Manrope ExtraBold"/>
                <a:ea typeface="Manrope ExtraBold"/>
                <a:cs typeface="Manrope ExtraBold"/>
                <a:sym typeface="Manrope ExtraBold"/>
              </a:defRPr>
            </a:lvl7pPr>
            <a:lvl8pPr lvl="7">
              <a:spcBef>
                <a:spcPts val="0"/>
              </a:spcBef>
              <a:spcAft>
                <a:spcPts val="0"/>
              </a:spcAft>
              <a:buSzPts val="1200"/>
              <a:buFont typeface="Manrope ExtraBold"/>
              <a:buNone/>
              <a:defRPr sz="1200">
                <a:latin typeface="Manrope ExtraBold"/>
                <a:ea typeface="Manrope ExtraBold"/>
                <a:cs typeface="Manrope ExtraBold"/>
                <a:sym typeface="Manrope ExtraBold"/>
              </a:defRPr>
            </a:lvl8pPr>
            <a:lvl9pPr lvl="8">
              <a:spcBef>
                <a:spcPts val="0"/>
              </a:spcBef>
              <a:spcAft>
                <a:spcPts val="0"/>
              </a:spcAft>
              <a:buSzPts val="1200"/>
              <a:buFont typeface="Manrope ExtraBold"/>
              <a:buNone/>
              <a:defRPr sz="1200">
                <a:latin typeface="Manrope ExtraBold"/>
                <a:ea typeface="Manrope ExtraBold"/>
                <a:cs typeface="Manrope ExtraBold"/>
                <a:sym typeface="Manrope ExtraBold"/>
              </a:defRPr>
            </a:lvl9pPr>
          </a:lstStyle>
          <a:p/>
        </p:txBody>
      </p:sp>
      <p:sp>
        <p:nvSpPr>
          <p:cNvPr id="837" name="Google Shape;837;p20"/>
          <p:cNvSpPr txBox="1"/>
          <p:nvPr>
            <p:ph idx="5" type="body"/>
          </p:nvPr>
        </p:nvSpPr>
        <p:spPr>
          <a:xfrm>
            <a:off x="6254350" y="3682816"/>
            <a:ext cx="1636200" cy="778200"/>
          </a:xfrm>
          <a:prstGeom prst="rect">
            <a:avLst/>
          </a:prstGeom>
        </p:spPr>
        <p:txBody>
          <a:bodyPr anchorCtr="0" anchor="t" bIns="91425" lIns="91425" spcFirstLastPara="1" rIns="91425" wrap="square" tIns="0">
            <a:noAutofit/>
          </a:bodyPr>
          <a:lstStyle>
            <a:lvl1pPr indent="-292100" lvl="0" marL="457200">
              <a:spcBef>
                <a:spcPts val="0"/>
              </a:spcBef>
              <a:spcAft>
                <a:spcPts val="0"/>
              </a:spcAft>
              <a:buSzPts val="1000"/>
              <a:buChar char="●"/>
              <a:defRPr sz="1000"/>
            </a:lvl1pPr>
            <a:lvl2pPr indent="-292100" lvl="1" marL="914400">
              <a:spcBef>
                <a:spcPts val="800"/>
              </a:spcBef>
              <a:spcAft>
                <a:spcPts val="0"/>
              </a:spcAft>
              <a:buSzPts val="1000"/>
              <a:buChar char="○"/>
              <a:defRPr sz="1000"/>
            </a:lvl2pPr>
            <a:lvl3pPr indent="-292100" lvl="2" marL="1371600">
              <a:spcBef>
                <a:spcPts val="800"/>
              </a:spcBef>
              <a:spcAft>
                <a:spcPts val="0"/>
              </a:spcAft>
              <a:buSzPts val="1000"/>
              <a:buChar char="■"/>
              <a:defRPr sz="1000"/>
            </a:lvl3pPr>
            <a:lvl4pPr indent="-292100" lvl="3" marL="1828800">
              <a:spcBef>
                <a:spcPts val="800"/>
              </a:spcBef>
              <a:spcAft>
                <a:spcPts val="0"/>
              </a:spcAft>
              <a:buSzPts val="1000"/>
              <a:buChar char="●"/>
              <a:defRPr sz="1000"/>
            </a:lvl4pPr>
            <a:lvl5pPr indent="-292100" lvl="4" marL="2286000">
              <a:spcBef>
                <a:spcPts val="800"/>
              </a:spcBef>
              <a:spcAft>
                <a:spcPts val="0"/>
              </a:spcAft>
              <a:buSzPts val="1000"/>
              <a:buChar char="○"/>
              <a:defRPr sz="1000"/>
            </a:lvl5pPr>
            <a:lvl6pPr indent="-292100" lvl="5" marL="2743200">
              <a:spcBef>
                <a:spcPts val="800"/>
              </a:spcBef>
              <a:spcAft>
                <a:spcPts val="0"/>
              </a:spcAft>
              <a:buSzPts val="1000"/>
              <a:buChar char="■"/>
              <a:defRPr sz="1000"/>
            </a:lvl6pPr>
            <a:lvl7pPr indent="-292100" lvl="6" marL="3200400">
              <a:spcBef>
                <a:spcPts val="800"/>
              </a:spcBef>
              <a:spcAft>
                <a:spcPts val="0"/>
              </a:spcAft>
              <a:buSzPts val="1000"/>
              <a:buChar char="●"/>
              <a:defRPr sz="1000"/>
            </a:lvl7pPr>
            <a:lvl8pPr indent="-292100" lvl="7" marL="3657600">
              <a:spcBef>
                <a:spcPts val="800"/>
              </a:spcBef>
              <a:spcAft>
                <a:spcPts val="0"/>
              </a:spcAft>
              <a:buSzPts val="1000"/>
              <a:buChar char="○"/>
              <a:defRPr sz="1000"/>
            </a:lvl8pPr>
            <a:lvl9pPr indent="-292100" lvl="8" marL="4114800">
              <a:spcBef>
                <a:spcPts val="800"/>
              </a:spcBef>
              <a:spcAft>
                <a:spcPts val="800"/>
              </a:spcAft>
              <a:buSzPts val="1000"/>
              <a:buChar char="■"/>
              <a:defRPr sz="1000"/>
            </a:lvl9pPr>
          </a:lstStyle>
          <a:p/>
        </p:txBody>
      </p:sp>
      <p:sp>
        <p:nvSpPr>
          <p:cNvPr id="838" name="Google Shape;838;p20"/>
          <p:cNvSpPr txBox="1"/>
          <p:nvPr>
            <p:ph idx="6" type="title"/>
          </p:nvPr>
        </p:nvSpPr>
        <p:spPr>
          <a:xfrm>
            <a:off x="4844275" y="2277100"/>
            <a:ext cx="1363200" cy="4338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Clr>
                <a:schemeClr val="lt1"/>
              </a:buClr>
              <a:buSzPts val="3000"/>
              <a:buFont typeface="Anton"/>
              <a:buNone/>
              <a:defRPr b="0"/>
            </a:lvl1pPr>
            <a:lvl2pPr lvl="1" algn="ctr">
              <a:spcBef>
                <a:spcPts val="0"/>
              </a:spcBef>
              <a:spcAft>
                <a:spcPts val="0"/>
              </a:spcAft>
              <a:buClr>
                <a:schemeClr val="lt1"/>
              </a:buClr>
              <a:buSzPts val="3000"/>
              <a:buFont typeface="Anton"/>
              <a:buNone/>
              <a:defRPr/>
            </a:lvl2pPr>
            <a:lvl3pPr lvl="2" algn="ctr">
              <a:spcBef>
                <a:spcPts val="0"/>
              </a:spcBef>
              <a:spcAft>
                <a:spcPts val="0"/>
              </a:spcAft>
              <a:buClr>
                <a:schemeClr val="lt1"/>
              </a:buClr>
              <a:buSzPts val="3000"/>
              <a:buFont typeface="Anton"/>
              <a:buNone/>
              <a:defRPr/>
            </a:lvl3pPr>
            <a:lvl4pPr lvl="3" algn="ctr">
              <a:spcBef>
                <a:spcPts val="0"/>
              </a:spcBef>
              <a:spcAft>
                <a:spcPts val="0"/>
              </a:spcAft>
              <a:buClr>
                <a:schemeClr val="lt1"/>
              </a:buClr>
              <a:buSzPts val="3000"/>
              <a:buFont typeface="Anton"/>
              <a:buNone/>
              <a:defRPr/>
            </a:lvl4pPr>
            <a:lvl5pPr lvl="4" algn="ctr">
              <a:spcBef>
                <a:spcPts val="0"/>
              </a:spcBef>
              <a:spcAft>
                <a:spcPts val="0"/>
              </a:spcAft>
              <a:buClr>
                <a:schemeClr val="lt1"/>
              </a:buClr>
              <a:buSzPts val="3000"/>
              <a:buFont typeface="Anton"/>
              <a:buNone/>
              <a:defRPr/>
            </a:lvl5pPr>
            <a:lvl6pPr lvl="5" algn="ctr">
              <a:spcBef>
                <a:spcPts val="0"/>
              </a:spcBef>
              <a:spcAft>
                <a:spcPts val="0"/>
              </a:spcAft>
              <a:buClr>
                <a:schemeClr val="lt1"/>
              </a:buClr>
              <a:buSzPts val="3000"/>
              <a:buFont typeface="Anton"/>
              <a:buNone/>
              <a:defRPr/>
            </a:lvl6pPr>
            <a:lvl7pPr lvl="6" algn="ctr">
              <a:spcBef>
                <a:spcPts val="0"/>
              </a:spcBef>
              <a:spcAft>
                <a:spcPts val="0"/>
              </a:spcAft>
              <a:buClr>
                <a:schemeClr val="lt1"/>
              </a:buClr>
              <a:buSzPts val="3000"/>
              <a:buFont typeface="Anton"/>
              <a:buNone/>
              <a:defRPr/>
            </a:lvl7pPr>
            <a:lvl8pPr lvl="7" algn="ctr">
              <a:spcBef>
                <a:spcPts val="0"/>
              </a:spcBef>
              <a:spcAft>
                <a:spcPts val="0"/>
              </a:spcAft>
              <a:buClr>
                <a:schemeClr val="lt1"/>
              </a:buClr>
              <a:buSzPts val="3000"/>
              <a:buFont typeface="Anton"/>
              <a:buNone/>
              <a:defRPr/>
            </a:lvl8pPr>
            <a:lvl9pPr lvl="8" algn="ctr">
              <a:spcBef>
                <a:spcPts val="0"/>
              </a:spcBef>
              <a:spcAft>
                <a:spcPts val="0"/>
              </a:spcAft>
              <a:buClr>
                <a:schemeClr val="lt1"/>
              </a:buClr>
              <a:buSzPts val="3000"/>
              <a:buFont typeface="Anton"/>
              <a:buNone/>
              <a:defRPr/>
            </a:lvl9pPr>
          </a:lstStyle>
          <a:p/>
        </p:txBody>
      </p:sp>
      <p:sp>
        <p:nvSpPr>
          <p:cNvPr id="839" name="Google Shape;839;p20"/>
          <p:cNvSpPr txBox="1"/>
          <p:nvPr>
            <p:ph idx="7" type="subTitle"/>
          </p:nvPr>
        </p:nvSpPr>
        <p:spPr>
          <a:xfrm>
            <a:off x="4844325" y="2702150"/>
            <a:ext cx="1363200" cy="261000"/>
          </a:xfrm>
          <a:prstGeom prst="rect">
            <a:avLst/>
          </a:prstGeom>
        </p:spPr>
        <p:txBody>
          <a:bodyPr anchorCtr="0" anchor="ctr" bIns="91425" lIns="91425" spcFirstLastPara="1" rIns="91425" wrap="square" tIns="91425">
            <a:noAutofit/>
          </a:bodyPr>
          <a:lstStyle>
            <a:lvl1pPr lvl="0" algn="ctr">
              <a:spcBef>
                <a:spcPts val="0"/>
              </a:spcBef>
              <a:spcAft>
                <a:spcPts val="0"/>
              </a:spcAft>
              <a:buSzPts val="1000"/>
              <a:buNone/>
              <a:defRPr sz="1000"/>
            </a:lvl1pPr>
            <a:lvl2pPr lvl="1" algn="ctr">
              <a:spcBef>
                <a:spcPts val="800"/>
              </a:spcBef>
              <a:spcAft>
                <a:spcPts val="0"/>
              </a:spcAft>
              <a:buSzPts val="1000"/>
              <a:buNone/>
              <a:defRPr sz="1000"/>
            </a:lvl2pPr>
            <a:lvl3pPr lvl="2" algn="ctr">
              <a:spcBef>
                <a:spcPts val="800"/>
              </a:spcBef>
              <a:spcAft>
                <a:spcPts val="0"/>
              </a:spcAft>
              <a:buSzPts val="1000"/>
              <a:buNone/>
              <a:defRPr sz="1000"/>
            </a:lvl3pPr>
            <a:lvl4pPr lvl="3" algn="ctr">
              <a:spcBef>
                <a:spcPts val="800"/>
              </a:spcBef>
              <a:spcAft>
                <a:spcPts val="0"/>
              </a:spcAft>
              <a:buSzPts val="1000"/>
              <a:buNone/>
              <a:defRPr sz="1000"/>
            </a:lvl4pPr>
            <a:lvl5pPr lvl="4" algn="ctr">
              <a:spcBef>
                <a:spcPts val="800"/>
              </a:spcBef>
              <a:spcAft>
                <a:spcPts val="0"/>
              </a:spcAft>
              <a:buSzPts val="1000"/>
              <a:buNone/>
              <a:defRPr sz="1000"/>
            </a:lvl5pPr>
            <a:lvl6pPr lvl="5" algn="ctr">
              <a:spcBef>
                <a:spcPts val="800"/>
              </a:spcBef>
              <a:spcAft>
                <a:spcPts val="0"/>
              </a:spcAft>
              <a:buSzPts val="1000"/>
              <a:buNone/>
              <a:defRPr sz="1000"/>
            </a:lvl6pPr>
            <a:lvl7pPr lvl="6" algn="ctr">
              <a:spcBef>
                <a:spcPts val="800"/>
              </a:spcBef>
              <a:spcAft>
                <a:spcPts val="0"/>
              </a:spcAft>
              <a:buSzPts val="1000"/>
              <a:buNone/>
              <a:defRPr sz="1000"/>
            </a:lvl7pPr>
            <a:lvl8pPr lvl="7" algn="ctr">
              <a:spcBef>
                <a:spcPts val="800"/>
              </a:spcBef>
              <a:spcAft>
                <a:spcPts val="0"/>
              </a:spcAft>
              <a:buSzPts val="1000"/>
              <a:buNone/>
              <a:defRPr sz="1000"/>
            </a:lvl8pPr>
            <a:lvl9pPr lvl="8" algn="ctr">
              <a:spcBef>
                <a:spcPts val="800"/>
              </a:spcBef>
              <a:spcAft>
                <a:spcPts val="800"/>
              </a:spcAft>
              <a:buSzPts val="1000"/>
              <a:buNone/>
              <a:defRPr sz="1000"/>
            </a:lvl9pPr>
          </a:lstStyle>
          <a:p/>
        </p:txBody>
      </p:sp>
      <p:sp>
        <p:nvSpPr>
          <p:cNvPr id="840" name="Google Shape;840;p20"/>
          <p:cNvSpPr txBox="1"/>
          <p:nvPr>
            <p:ph idx="8" type="title"/>
          </p:nvPr>
        </p:nvSpPr>
        <p:spPr>
          <a:xfrm>
            <a:off x="4844275" y="3581862"/>
            <a:ext cx="1363200" cy="4338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Clr>
                <a:schemeClr val="lt1"/>
              </a:buClr>
              <a:buSzPts val="3000"/>
              <a:buFont typeface="Anton"/>
              <a:buNone/>
              <a:defRPr b="0"/>
            </a:lvl1pPr>
            <a:lvl2pPr lvl="1" algn="ctr">
              <a:spcBef>
                <a:spcPts val="0"/>
              </a:spcBef>
              <a:spcAft>
                <a:spcPts val="0"/>
              </a:spcAft>
              <a:buClr>
                <a:schemeClr val="lt1"/>
              </a:buClr>
              <a:buSzPts val="3000"/>
              <a:buFont typeface="Anton"/>
              <a:buNone/>
              <a:defRPr/>
            </a:lvl2pPr>
            <a:lvl3pPr lvl="2" algn="ctr">
              <a:spcBef>
                <a:spcPts val="0"/>
              </a:spcBef>
              <a:spcAft>
                <a:spcPts val="0"/>
              </a:spcAft>
              <a:buClr>
                <a:schemeClr val="lt1"/>
              </a:buClr>
              <a:buSzPts val="3000"/>
              <a:buFont typeface="Anton"/>
              <a:buNone/>
              <a:defRPr/>
            </a:lvl3pPr>
            <a:lvl4pPr lvl="3" algn="ctr">
              <a:spcBef>
                <a:spcPts val="0"/>
              </a:spcBef>
              <a:spcAft>
                <a:spcPts val="0"/>
              </a:spcAft>
              <a:buClr>
                <a:schemeClr val="lt1"/>
              </a:buClr>
              <a:buSzPts val="3000"/>
              <a:buFont typeface="Anton"/>
              <a:buNone/>
              <a:defRPr/>
            </a:lvl4pPr>
            <a:lvl5pPr lvl="4" algn="ctr">
              <a:spcBef>
                <a:spcPts val="0"/>
              </a:spcBef>
              <a:spcAft>
                <a:spcPts val="0"/>
              </a:spcAft>
              <a:buClr>
                <a:schemeClr val="lt1"/>
              </a:buClr>
              <a:buSzPts val="3000"/>
              <a:buFont typeface="Anton"/>
              <a:buNone/>
              <a:defRPr/>
            </a:lvl5pPr>
            <a:lvl6pPr lvl="5" algn="ctr">
              <a:spcBef>
                <a:spcPts val="0"/>
              </a:spcBef>
              <a:spcAft>
                <a:spcPts val="0"/>
              </a:spcAft>
              <a:buClr>
                <a:schemeClr val="lt1"/>
              </a:buClr>
              <a:buSzPts val="3000"/>
              <a:buFont typeface="Anton"/>
              <a:buNone/>
              <a:defRPr/>
            </a:lvl6pPr>
            <a:lvl7pPr lvl="6" algn="ctr">
              <a:spcBef>
                <a:spcPts val="0"/>
              </a:spcBef>
              <a:spcAft>
                <a:spcPts val="0"/>
              </a:spcAft>
              <a:buClr>
                <a:schemeClr val="lt1"/>
              </a:buClr>
              <a:buSzPts val="3000"/>
              <a:buFont typeface="Anton"/>
              <a:buNone/>
              <a:defRPr/>
            </a:lvl7pPr>
            <a:lvl8pPr lvl="7" algn="ctr">
              <a:spcBef>
                <a:spcPts val="0"/>
              </a:spcBef>
              <a:spcAft>
                <a:spcPts val="0"/>
              </a:spcAft>
              <a:buClr>
                <a:schemeClr val="lt1"/>
              </a:buClr>
              <a:buSzPts val="3000"/>
              <a:buFont typeface="Anton"/>
              <a:buNone/>
              <a:defRPr/>
            </a:lvl8pPr>
            <a:lvl9pPr lvl="8" algn="ctr">
              <a:spcBef>
                <a:spcPts val="0"/>
              </a:spcBef>
              <a:spcAft>
                <a:spcPts val="0"/>
              </a:spcAft>
              <a:buClr>
                <a:schemeClr val="lt1"/>
              </a:buClr>
              <a:buSzPts val="3000"/>
              <a:buFont typeface="Anton"/>
              <a:buNone/>
              <a:defRPr/>
            </a:lvl9pPr>
          </a:lstStyle>
          <a:p/>
        </p:txBody>
      </p:sp>
      <p:sp>
        <p:nvSpPr>
          <p:cNvPr id="841" name="Google Shape;841;p20"/>
          <p:cNvSpPr txBox="1"/>
          <p:nvPr>
            <p:ph idx="9" type="subTitle"/>
          </p:nvPr>
        </p:nvSpPr>
        <p:spPr>
          <a:xfrm>
            <a:off x="4844325" y="4006913"/>
            <a:ext cx="1363200" cy="261000"/>
          </a:xfrm>
          <a:prstGeom prst="rect">
            <a:avLst/>
          </a:prstGeom>
        </p:spPr>
        <p:txBody>
          <a:bodyPr anchorCtr="0" anchor="ctr" bIns="91425" lIns="91425" spcFirstLastPara="1" rIns="91425" wrap="square" tIns="91425">
            <a:noAutofit/>
          </a:bodyPr>
          <a:lstStyle>
            <a:lvl1pPr lvl="0" algn="ctr">
              <a:spcBef>
                <a:spcPts val="0"/>
              </a:spcBef>
              <a:spcAft>
                <a:spcPts val="0"/>
              </a:spcAft>
              <a:buSzPts val="1000"/>
              <a:buNone/>
              <a:defRPr sz="1000"/>
            </a:lvl1pPr>
            <a:lvl2pPr lvl="1" algn="ctr">
              <a:spcBef>
                <a:spcPts val="800"/>
              </a:spcBef>
              <a:spcAft>
                <a:spcPts val="0"/>
              </a:spcAft>
              <a:buSzPts val="1000"/>
              <a:buNone/>
              <a:defRPr sz="1000"/>
            </a:lvl2pPr>
            <a:lvl3pPr lvl="2" algn="ctr">
              <a:spcBef>
                <a:spcPts val="800"/>
              </a:spcBef>
              <a:spcAft>
                <a:spcPts val="0"/>
              </a:spcAft>
              <a:buSzPts val="1000"/>
              <a:buNone/>
              <a:defRPr sz="1000"/>
            </a:lvl3pPr>
            <a:lvl4pPr lvl="3" algn="ctr">
              <a:spcBef>
                <a:spcPts val="800"/>
              </a:spcBef>
              <a:spcAft>
                <a:spcPts val="0"/>
              </a:spcAft>
              <a:buSzPts val="1000"/>
              <a:buNone/>
              <a:defRPr sz="1000"/>
            </a:lvl4pPr>
            <a:lvl5pPr lvl="4" algn="ctr">
              <a:spcBef>
                <a:spcPts val="800"/>
              </a:spcBef>
              <a:spcAft>
                <a:spcPts val="0"/>
              </a:spcAft>
              <a:buSzPts val="1000"/>
              <a:buNone/>
              <a:defRPr sz="1000"/>
            </a:lvl5pPr>
            <a:lvl6pPr lvl="5" algn="ctr">
              <a:spcBef>
                <a:spcPts val="800"/>
              </a:spcBef>
              <a:spcAft>
                <a:spcPts val="0"/>
              </a:spcAft>
              <a:buSzPts val="1000"/>
              <a:buNone/>
              <a:defRPr sz="1000"/>
            </a:lvl6pPr>
            <a:lvl7pPr lvl="6" algn="ctr">
              <a:spcBef>
                <a:spcPts val="800"/>
              </a:spcBef>
              <a:spcAft>
                <a:spcPts val="0"/>
              </a:spcAft>
              <a:buSzPts val="1000"/>
              <a:buNone/>
              <a:defRPr sz="1000"/>
            </a:lvl7pPr>
            <a:lvl8pPr lvl="7" algn="ctr">
              <a:spcBef>
                <a:spcPts val="800"/>
              </a:spcBef>
              <a:spcAft>
                <a:spcPts val="0"/>
              </a:spcAft>
              <a:buSzPts val="1000"/>
              <a:buNone/>
              <a:defRPr sz="1000"/>
            </a:lvl8pPr>
            <a:lvl9pPr lvl="8" algn="ctr">
              <a:spcBef>
                <a:spcPts val="800"/>
              </a:spcBef>
              <a:spcAft>
                <a:spcPts val="800"/>
              </a:spcAft>
              <a:buSzPts val="1000"/>
              <a:buNone/>
              <a:defRPr sz="1000"/>
            </a:lvl9pPr>
          </a:lstStyle>
          <a:p/>
        </p:txBody>
      </p:sp>
      <p:sp>
        <p:nvSpPr>
          <p:cNvPr id="842" name="Google Shape;842;p20"/>
          <p:cNvSpPr txBox="1"/>
          <p:nvPr>
            <p:ph idx="13" type="body"/>
          </p:nvPr>
        </p:nvSpPr>
        <p:spPr>
          <a:xfrm>
            <a:off x="4831275" y="508775"/>
            <a:ext cx="3005100" cy="1253700"/>
          </a:xfrm>
          <a:prstGeom prst="rect">
            <a:avLst/>
          </a:prstGeom>
        </p:spPr>
        <p:txBody>
          <a:bodyPr anchorCtr="0" anchor="t" bIns="91425" lIns="91425" spcFirstLastPara="1" rIns="91425" wrap="square" tIns="91425">
            <a:normAutofit/>
          </a:bodyPr>
          <a:lstStyle>
            <a:lvl1pPr indent="-292100" lvl="0" marL="457200">
              <a:spcBef>
                <a:spcPts val="0"/>
              </a:spcBef>
              <a:spcAft>
                <a:spcPts val="0"/>
              </a:spcAft>
              <a:buSzPts val="1000"/>
              <a:buChar char="●"/>
              <a:defRPr sz="1000"/>
            </a:lvl1pPr>
            <a:lvl2pPr indent="-292100" lvl="1" marL="914400">
              <a:spcBef>
                <a:spcPts val="800"/>
              </a:spcBef>
              <a:spcAft>
                <a:spcPts val="0"/>
              </a:spcAft>
              <a:buSzPts val="1000"/>
              <a:buChar char="○"/>
              <a:defRPr sz="1000"/>
            </a:lvl2pPr>
            <a:lvl3pPr indent="-292100" lvl="2" marL="1371600">
              <a:spcBef>
                <a:spcPts val="800"/>
              </a:spcBef>
              <a:spcAft>
                <a:spcPts val="0"/>
              </a:spcAft>
              <a:buSzPts val="1000"/>
              <a:buChar char="■"/>
              <a:defRPr sz="1000"/>
            </a:lvl3pPr>
            <a:lvl4pPr indent="-292100" lvl="3" marL="1828800">
              <a:spcBef>
                <a:spcPts val="800"/>
              </a:spcBef>
              <a:spcAft>
                <a:spcPts val="0"/>
              </a:spcAft>
              <a:buSzPts val="1000"/>
              <a:buChar char="●"/>
              <a:defRPr sz="1000"/>
            </a:lvl4pPr>
            <a:lvl5pPr indent="-292100" lvl="4" marL="2286000">
              <a:spcBef>
                <a:spcPts val="800"/>
              </a:spcBef>
              <a:spcAft>
                <a:spcPts val="0"/>
              </a:spcAft>
              <a:buSzPts val="1000"/>
              <a:buChar char="○"/>
              <a:defRPr sz="1000"/>
            </a:lvl5pPr>
            <a:lvl6pPr indent="-292100" lvl="5" marL="2743200">
              <a:spcBef>
                <a:spcPts val="800"/>
              </a:spcBef>
              <a:spcAft>
                <a:spcPts val="0"/>
              </a:spcAft>
              <a:buSzPts val="1000"/>
              <a:buChar char="■"/>
              <a:defRPr sz="1000"/>
            </a:lvl6pPr>
            <a:lvl7pPr indent="-292100" lvl="6" marL="3200400">
              <a:spcBef>
                <a:spcPts val="800"/>
              </a:spcBef>
              <a:spcAft>
                <a:spcPts val="0"/>
              </a:spcAft>
              <a:buSzPts val="1000"/>
              <a:buChar char="●"/>
              <a:defRPr sz="1000"/>
            </a:lvl7pPr>
            <a:lvl8pPr indent="-292100" lvl="7" marL="3657600">
              <a:spcBef>
                <a:spcPts val="800"/>
              </a:spcBef>
              <a:spcAft>
                <a:spcPts val="0"/>
              </a:spcAft>
              <a:buSzPts val="1000"/>
              <a:buChar char="○"/>
              <a:defRPr sz="1000"/>
            </a:lvl8pPr>
            <a:lvl9pPr indent="-292100" lvl="8" marL="4114800">
              <a:spcBef>
                <a:spcPts val="800"/>
              </a:spcBef>
              <a:spcAft>
                <a:spcPts val="800"/>
              </a:spcAft>
              <a:buSzPts val="1000"/>
              <a:buChar char="■"/>
              <a:defRPr sz="10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BLANK_1">
    <p:bg>
      <p:bgPr>
        <a:solidFill>
          <a:schemeClr val="lt1"/>
        </a:solidFill>
      </p:bgPr>
    </p:bg>
    <p:spTree>
      <p:nvGrpSpPr>
        <p:cNvPr id="107" name="Shape 107"/>
        <p:cNvGrpSpPr/>
        <p:nvPr/>
      </p:nvGrpSpPr>
      <p:grpSpPr>
        <a:xfrm>
          <a:off x="0" y="0"/>
          <a:ext cx="0" cy="0"/>
          <a:chOff x="0" y="0"/>
          <a:chExt cx="0" cy="0"/>
        </a:xfrm>
      </p:grpSpPr>
      <p:sp>
        <p:nvSpPr>
          <p:cNvPr id="108" name="Google Shape;108;p3"/>
          <p:cNvSpPr/>
          <p:nvPr/>
        </p:nvSpPr>
        <p:spPr>
          <a:xfrm>
            <a:off x="0" y="0"/>
            <a:ext cx="9161700" cy="5143500"/>
          </a:xfrm>
          <a:prstGeom prst="snip1Rect">
            <a:avLst>
              <a:gd fmla="val 24161"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109" name="Google Shape;109;p3"/>
          <p:cNvSpPr txBox="1"/>
          <p:nvPr>
            <p:ph type="title"/>
          </p:nvPr>
        </p:nvSpPr>
        <p:spPr>
          <a:xfrm>
            <a:off x="460500" y="2025700"/>
            <a:ext cx="4703100" cy="1821300"/>
          </a:xfrm>
          <a:prstGeom prst="rect">
            <a:avLst/>
          </a:prstGeom>
        </p:spPr>
        <p:txBody>
          <a:bodyPr anchorCtr="0" anchor="b" bIns="0" lIns="91425" spcFirstLastPara="1" rIns="91425" wrap="square" tIns="91425">
            <a:noAutofit/>
          </a:bodyPr>
          <a:lstStyle>
            <a:lvl1pPr lvl="0">
              <a:spcBef>
                <a:spcPts val="0"/>
              </a:spcBef>
              <a:spcAft>
                <a:spcPts val="0"/>
              </a:spcAft>
              <a:buSzPts val="9600"/>
              <a:buNone/>
              <a:defRPr b="0" sz="9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0" name="Google Shape;110;p3"/>
          <p:cNvSpPr txBox="1"/>
          <p:nvPr>
            <p:ph idx="1" type="body"/>
          </p:nvPr>
        </p:nvSpPr>
        <p:spPr>
          <a:xfrm>
            <a:off x="460500" y="4085525"/>
            <a:ext cx="3501600" cy="598200"/>
          </a:xfrm>
          <a:prstGeom prst="rect">
            <a:avLst/>
          </a:prstGeom>
        </p:spPr>
        <p:txBody>
          <a:bodyPr anchorCtr="0" anchor="b" bIns="91425" lIns="91425" spcFirstLastPara="1" rIns="91425" wrap="square" tIns="91425">
            <a:noAutofit/>
          </a:bodyPr>
          <a:lstStyle>
            <a:lvl1pPr indent="-292100" lvl="0" marL="457200">
              <a:spcBef>
                <a:spcPts val="0"/>
              </a:spcBef>
              <a:spcAft>
                <a:spcPts val="0"/>
              </a:spcAft>
              <a:buSzPts val="1000"/>
              <a:buFont typeface="Manrope Medium"/>
              <a:buChar char="●"/>
              <a:defRPr sz="1000">
                <a:latin typeface="Manrope Medium"/>
                <a:ea typeface="Manrope Medium"/>
                <a:cs typeface="Manrope Medium"/>
                <a:sym typeface="Manrope Medium"/>
              </a:defRPr>
            </a:lvl1pPr>
            <a:lvl2pPr indent="-292100" lvl="1" marL="914400">
              <a:spcBef>
                <a:spcPts val="800"/>
              </a:spcBef>
              <a:spcAft>
                <a:spcPts val="0"/>
              </a:spcAft>
              <a:buSzPts val="1000"/>
              <a:buFont typeface="Manrope Medium"/>
              <a:buChar char="○"/>
              <a:defRPr sz="1000">
                <a:latin typeface="Manrope Medium"/>
                <a:ea typeface="Manrope Medium"/>
                <a:cs typeface="Manrope Medium"/>
                <a:sym typeface="Manrope Medium"/>
              </a:defRPr>
            </a:lvl2pPr>
            <a:lvl3pPr indent="-292100" lvl="2" marL="1371600">
              <a:spcBef>
                <a:spcPts val="800"/>
              </a:spcBef>
              <a:spcAft>
                <a:spcPts val="0"/>
              </a:spcAft>
              <a:buSzPts val="1000"/>
              <a:buFont typeface="Manrope Medium"/>
              <a:buChar char="■"/>
              <a:defRPr sz="1000">
                <a:latin typeface="Manrope Medium"/>
                <a:ea typeface="Manrope Medium"/>
                <a:cs typeface="Manrope Medium"/>
                <a:sym typeface="Manrope Medium"/>
              </a:defRPr>
            </a:lvl3pPr>
            <a:lvl4pPr indent="-292100" lvl="3" marL="1828800">
              <a:spcBef>
                <a:spcPts val="800"/>
              </a:spcBef>
              <a:spcAft>
                <a:spcPts val="0"/>
              </a:spcAft>
              <a:buSzPts val="1000"/>
              <a:buFont typeface="Manrope Medium"/>
              <a:buChar char="●"/>
              <a:defRPr sz="1000">
                <a:latin typeface="Manrope Medium"/>
                <a:ea typeface="Manrope Medium"/>
                <a:cs typeface="Manrope Medium"/>
                <a:sym typeface="Manrope Medium"/>
              </a:defRPr>
            </a:lvl4pPr>
            <a:lvl5pPr indent="-292100" lvl="4" marL="2286000">
              <a:spcBef>
                <a:spcPts val="800"/>
              </a:spcBef>
              <a:spcAft>
                <a:spcPts val="0"/>
              </a:spcAft>
              <a:buSzPts val="1000"/>
              <a:buFont typeface="Manrope Medium"/>
              <a:buChar char="○"/>
              <a:defRPr sz="1000">
                <a:latin typeface="Manrope Medium"/>
                <a:ea typeface="Manrope Medium"/>
                <a:cs typeface="Manrope Medium"/>
                <a:sym typeface="Manrope Medium"/>
              </a:defRPr>
            </a:lvl5pPr>
            <a:lvl6pPr indent="-292100" lvl="5" marL="2743200">
              <a:spcBef>
                <a:spcPts val="800"/>
              </a:spcBef>
              <a:spcAft>
                <a:spcPts val="0"/>
              </a:spcAft>
              <a:buSzPts val="1000"/>
              <a:buFont typeface="Manrope Medium"/>
              <a:buChar char="■"/>
              <a:defRPr sz="1000">
                <a:latin typeface="Manrope Medium"/>
                <a:ea typeface="Manrope Medium"/>
                <a:cs typeface="Manrope Medium"/>
                <a:sym typeface="Manrope Medium"/>
              </a:defRPr>
            </a:lvl6pPr>
            <a:lvl7pPr indent="-292100" lvl="6" marL="3200400">
              <a:spcBef>
                <a:spcPts val="800"/>
              </a:spcBef>
              <a:spcAft>
                <a:spcPts val="0"/>
              </a:spcAft>
              <a:buSzPts val="1000"/>
              <a:buFont typeface="Manrope Medium"/>
              <a:buChar char="●"/>
              <a:defRPr sz="1000">
                <a:latin typeface="Manrope Medium"/>
                <a:ea typeface="Manrope Medium"/>
                <a:cs typeface="Manrope Medium"/>
                <a:sym typeface="Manrope Medium"/>
              </a:defRPr>
            </a:lvl7pPr>
            <a:lvl8pPr indent="-292100" lvl="7" marL="3657600">
              <a:spcBef>
                <a:spcPts val="800"/>
              </a:spcBef>
              <a:spcAft>
                <a:spcPts val="0"/>
              </a:spcAft>
              <a:buSzPts val="1000"/>
              <a:buFont typeface="Manrope Medium"/>
              <a:buChar char="○"/>
              <a:defRPr sz="1000">
                <a:latin typeface="Manrope Medium"/>
                <a:ea typeface="Manrope Medium"/>
                <a:cs typeface="Manrope Medium"/>
                <a:sym typeface="Manrope Medium"/>
              </a:defRPr>
            </a:lvl8pPr>
            <a:lvl9pPr indent="-292100" lvl="8" marL="4114800">
              <a:spcBef>
                <a:spcPts val="800"/>
              </a:spcBef>
              <a:spcAft>
                <a:spcPts val="800"/>
              </a:spcAft>
              <a:buSzPts val="1000"/>
              <a:buFont typeface="Manrope Medium"/>
              <a:buChar char="■"/>
              <a:defRPr sz="1000">
                <a:latin typeface="Manrope Medium"/>
                <a:ea typeface="Manrope Medium"/>
                <a:cs typeface="Manrope Medium"/>
                <a:sym typeface="Manrope Medium"/>
              </a:defRPr>
            </a:lvl9pPr>
          </a:lstStyle>
          <a:p/>
        </p:txBody>
      </p:sp>
      <p:sp>
        <p:nvSpPr>
          <p:cNvPr id="111" name="Google Shape;111;p3"/>
          <p:cNvSpPr/>
          <p:nvPr/>
        </p:nvSpPr>
        <p:spPr>
          <a:xfrm>
            <a:off x="7735575" y="-10150"/>
            <a:ext cx="1428750" cy="1320800"/>
          </a:xfrm>
          <a:custGeom>
            <a:rect b="b" l="l" r="r" t="t"/>
            <a:pathLst>
              <a:path extrusionOk="0" h="52832" w="57150">
                <a:moveTo>
                  <a:pt x="4572" y="0"/>
                </a:moveTo>
                <a:lnTo>
                  <a:pt x="0" y="51308"/>
                </a:lnTo>
                <a:lnTo>
                  <a:pt x="57150" y="52832"/>
                </a:lnTo>
                <a:lnTo>
                  <a:pt x="57150" y="47752"/>
                </a:lnTo>
                <a:lnTo>
                  <a:pt x="9144" y="0"/>
                </a:lnTo>
                <a:close/>
              </a:path>
            </a:pathLst>
          </a:custGeom>
          <a:solidFill>
            <a:schemeClr val="dk1"/>
          </a:solidFill>
          <a:ln>
            <a:no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arterly Goal">
  <p:cSld name="CUSTOM_1_1_3_1_2">
    <p:spTree>
      <p:nvGrpSpPr>
        <p:cNvPr id="843" name="Shape 843"/>
        <p:cNvGrpSpPr/>
        <p:nvPr/>
      </p:nvGrpSpPr>
      <p:grpSpPr>
        <a:xfrm>
          <a:off x="0" y="0"/>
          <a:ext cx="0" cy="0"/>
          <a:chOff x="0" y="0"/>
          <a:chExt cx="0" cy="0"/>
        </a:xfrm>
      </p:grpSpPr>
      <p:grpSp>
        <p:nvGrpSpPr>
          <p:cNvPr id="844" name="Google Shape;844;p21"/>
          <p:cNvGrpSpPr/>
          <p:nvPr/>
        </p:nvGrpSpPr>
        <p:grpSpPr>
          <a:xfrm>
            <a:off x="392964" y="576950"/>
            <a:ext cx="8764835" cy="4114800"/>
            <a:chOff x="374175" y="576950"/>
            <a:chExt cx="8783280" cy="4114800"/>
          </a:xfrm>
        </p:grpSpPr>
        <p:cxnSp>
          <p:nvCxnSpPr>
            <p:cNvPr id="845" name="Google Shape;845;p21"/>
            <p:cNvCxnSpPr/>
            <p:nvPr/>
          </p:nvCxnSpPr>
          <p:spPr>
            <a:xfrm>
              <a:off x="374175" y="576950"/>
              <a:ext cx="8776800" cy="0"/>
            </a:xfrm>
            <a:prstGeom prst="straightConnector1">
              <a:avLst/>
            </a:prstGeom>
            <a:noFill/>
            <a:ln cap="flat" cmpd="sng" w="9525">
              <a:solidFill>
                <a:schemeClr val="accent5"/>
              </a:solidFill>
              <a:prstDash val="solid"/>
              <a:round/>
              <a:headEnd len="sm" w="sm" type="none"/>
              <a:tailEnd len="sm" w="sm" type="none"/>
            </a:ln>
          </p:spPr>
        </p:cxnSp>
        <p:cxnSp>
          <p:nvCxnSpPr>
            <p:cNvPr id="846" name="Google Shape;846;p21"/>
            <p:cNvCxnSpPr/>
            <p:nvPr/>
          </p:nvCxnSpPr>
          <p:spPr>
            <a:xfrm>
              <a:off x="380655" y="1110350"/>
              <a:ext cx="8776800" cy="0"/>
            </a:xfrm>
            <a:prstGeom prst="straightConnector1">
              <a:avLst/>
            </a:prstGeom>
            <a:noFill/>
            <a:ln cap="flat" cmpd="sng" w="9525">
              <a:solidFill>
                <a:schemeClr val="accent5"/>
              </a:solidFill>
              <a:prstDash val="solid"/>
              <a:round/>
              <a:headEnd len="sm" w="sm" type="none"/>
              <a:tailEnd len="sm" w="sm" type="none"/>
            </a:ln>
          </p:spPr>
        </p:cxnSp>
        <p:cxnSp>
          <p:nvCxnSpPr>
            <p:cNvPr id="847" name="Google Shape;847;p21"/>
            <p:cNvCxnSpPr/>
            <p:nvPr/>
          </p:nvCxnSpPr>
          <p:spPr>
            <a:xfrm>
              <a:off x="380655" y="1643750"/>
              <a:ext cx="8776800" cy="0"/>
            </a:xfrm>
            <a:prstGeom prst="straightConnector1">
              <a:avLst/>
            </a:prstGeom>
            <a:noFill/>
            <a:ln cap="flat" cmpd="sng" w="9525">
              <a:solidFill>
                <a:schemeClr val="accent5"/>
              </a:solidFill>
              <a:prstDash val="solid"/>
              <a:round/>
              <a:headEnd len="sm" w="sm" type="none"/>
              <a:tailEnd len="sm" w="sm" type="none"/>
            </a:ln>
          </p:spPr>
        </p:cxnSp>
        <p:cxnSp>
          <p:nvCxnSpPr>
            <p:cNvPr id="848" name="Google Shape;848;p21"/>
            <p:cNvCxnSpPr/>
            <p:nvPr/>
          </p:nvCxnSpPr>
          <p:spPr>
            <a:xfrm>
              <a:off x="380655" y="2100950"/>
              <a:ext cx="8776800" cy="0"/>
            </a:xfrm>
            <a:prstGeom prst="straightConnector1">
              <a:avLst/>
            </a:prstGeom>
            <a:noFill/>
            <a:ln cap="flat" cmpd="sng" w="9525">
              <a:solidFill>
                <a:schemeClr val="accent5"/>
              </a:solidFill>
              <a:prstDash val="solid"/>
              <a:round/>
              <a:headEnd len="sm" w="sm" type="none"/>
              <a:tailEnd len="sm" w="sm" type="none"/>
            </a:ln>
          </p:spPr>
        </p:cxnSp>
        <p:cxnSp>
          <p:nvCxnSpPr>
            <p:cNvPr id="849" name="Google Shape;849;p21"/>
            <p:cNvCxnSpPr/>
            <p:nvPr/>
          </p:nvCxnSpPr>
          <p:spPr>
            <a:xfrm>
              <a:off x="380655" y="2634350"/>
              <a:ext cx="8776800" cy="0"/>
            </a:xfrm>
            <a:prstGeom prst="straightConnector1">
              <a:avLst/>
            </a:prstGeom>
            <a:noFill/>
            <a:ln cap="flat" cmpd="sng" w="9525">
              <a:solidFill>
                <a:schemeClr val="accent5"/>
              </a:solidFill>
              <a:prstDash val="solid"/>
              <a:round/>
              <a:headEnd len="sm" w="sm" type="none"/>
              <a:tailEnd len="sm" w="sm" type="none"/>
            </a:ln>
          </p:spPr>
        </p:cxnSp>
        <p:cxnSp>
          <p:nvCxnSpPr>
            <p:cNvPr id="850" name="Google Shape;850;p21"/>
            <p:cNvCxnSpPr/>
            <p:nvPr/>
          </p:nvCxnSpPr>
          <p:spPr>
            <a:xfrm>
              <a:off x="380655" y="3167750"/>
              <a:ext cx="8776800" cy="0"/>
            </a:xfrm>
            <a:prstGeom prst="straightConnector1">
              <a:avLst/>
            </a:prstGeom>
            <a:noFill/>
            <a:ln cap="flat" cmpd="sng" w="9525">
              <a:solidFill>
                <a:schemeClr val="accent5"/>
              </a:solidFill>
              <a:prstDash val="solid"/>
              <a:round/>
              <a:headEnd len="sm" w="sm" type="none"/>
              <a:tailEnd len="sm" w="sm" type="none"/>
            </a:ln>
          </p:spPr>
        </p:cxnSp>
        <p:cxnSp>
          <p:nvCxnSpPr>
            <p:cNvPr id="851" name="Google Shape;851;p21"/>
            <p:cNvCxnSpPr/>
            <p:nvPr/>
          </p:nvCxnSpPr>
          <p:spPr>
            <a:xfrm>
              <a:off x="380655" y="3624950"/>
              <a:ext cx="8776800" cy="0"/>
            </a:xfrm>
            <a:prstGeom prst="straightConnector1">
              <a:avLst/>
            </a:prstGeom>
            <a:noFill/>
            <a:ln cap="flat" cmpd="sng" w="9525">
              <a:solidFill>
                <a:schemeClr val="accent5"/>
              </a:solidFill>
              <a:prstDash val="solid"/>
              <a:round/>
              <a:headEnd len="sm" w="sm" type="none"/>
              <a:tailEnd len="sm" w="sm" type="none"/>
            </a:ln>
          </p:spPr>
        </p:cxnSp>
        <p:cxnSp>
          <p:nvCxnSpPr>
            <p:cNvPr id="852" name="Google Shape;852;p21"/>
            <p:cNvCxnSpPr/>
            <p:nvPr/>
          </p:nvCxnSpPr>
          <p:spPr>
            <a:xfrm>
              <a:off x="380655" y="4158350"/>
              <a:ext cx="8776800" cy="0"/>
            </a:xfrm>
            <a:prstGeom prst="straightConnector1">
              <a:avLst/>
            </a:prstGeom>
            <a:noFill/>
            <a:ln cap="flat" cmpd="sng" w="9525">
              <a:solidFill>
                <a:schemeClr val="accent5"/>
              </a:solidFill>
              <a:prstDash val="solid"/>
              <a:round/>
              <a:headEnd len="sm" w="sm" type="none"/>
              <a:tailEnd len="sm" w="sm" type="none"/>
            </a:ln>
          </p:spPr>
        </p:cxnSp>
        <p:cxnSp>
          <p:nvCxnSpPr>
            <p:cNvPr id="853" name="Google Shape;853;p21"/>
            <p:cNvCxnSpPr/>
            <p:nvPr/>
          </p:nvCxnSpPr>
          <p:spPr>
            <a:xfrm>
              <a:off x="380655" y="4691750"/>
              <a:ext cx="8776800" cy="0"/>
            </a:xfrm>
            <a:prstGeom prst="straightConnector1">
              <a:avLst/>
            </a:prstGeom>
            <a:noFill/>
            <a:ln cap="flat" cmpd="sng" w="9525">
              <a:solidFill>
                <a:schemeClr val="accent5"/>
              </a:solidFill>
              <a:prstDash val="solid"/>
              <a:round/>
              <a:headEnd len="sm" w="sm" type="none"/>
              <a:tailEnd len="sm" w="sm" type="none"/>
            </a:ln>
          </p:spPr>
        </p:cxnSp>
      </p:grpSp>
      <p:sp>
        <p:nvSpPr>
          <p:cNvPr id="854" name="Google Shape;854;p21"/>
          <p:cNvSpPr txBox="1"/>
          <p:nvPr>
            <p:ph idx="1" type="subTitle"/>
          </p:nvPr>
        </p:nvSpPr>
        <p:spPr>
          <a:xfrm>
            <a:off x="3063300" y="413950"/>
            <a:ext cx="2445000" cy="9111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SzPts val="800"/>
              <a:buFont typeface="Arial"/>
              <a:buNone/>
              <a:defRPr sz="1000">
                <a:latin typeface="Manrope Medium"/>
                <a:ea typeface="Manrope Medium"/>
                <a:cs typeface="Manrope Medium"/>
                <a:sym typeface="Manrope Mediu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5" name="Google Shape;855;p21"/>
          <p:cNvSpPr txBox="1"/>
          <p:nvPr>
            <p:ph type="title"/>
          </p:nvPr>
        </p:nvSpPr>
        <p:spPr>
          <a:xfrm>
            <a:off x="513300" y="419950"/>
            <a:ext cx="2641500" cy="1015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1400"/>
              <a:buNone/>
              <a:defRPr b="0"/>
            </a:lvl1pPr>
            <a:lvl2pPr lvl="1">
              <a:spcBef>
                <a:spcPts val="0"/>
              </a:spcBef>
              <a:spcAft>
                <a:spcPts val="0"/>
              </a:spcAft>
              <a:buClr>
                <a:schemeClr val="lt1"/>
              </a:buClr>
              <a:buSzPts val="1400"/>
              <a:buNone/>
              <a:defRPr/>
            </a:lvl2pPr>
            <a:lvl3pPr lvl="2">
              <a:spcBef>
                <a:spcPts val="0"/>
              </a:spcBef>
              <a:spcAft>
                <a:spcPts val="0"/>
              </a:spcAft>
              <a:buClr>
                <a:schemeClr val="lt1"/>
              </a:buClr>
              <a:buSzPts val="1400"/>
              <a:buNone/>
              <a:defRPr/>
            </a:lvl3pPr>
            <a:lvl4pPr lvl="3">
              <a:spcBef>
                <a:spcPts val="0"/>
              </a:spcBef>
              <a:spcAft>
                <a:spcPts val="0"/>
              </a:spcAft>
              <a:buClr>
                <a:schemeClr val="lt1"/>
              </a:buClr>
              <a:buSzPts val="1400"/>
              <a:buNone/>
              <a:defRPr/>
            </a:lvl4pPr>
            <a:lvl5pPr lvl="4">
              <a:spcBef>
                <a:spcPts val="0"/>
              </a:spcBef>
              <a:spcAft>
                <a:spcPts val="0"/>
              </a:spcAft>
              <a:buClr>
                <a:schemeClr val="lt1"/>
              </a:buClr>
              <a:buSzPts val="1400"/>
              <a:buNone/>
              <a:defRPr/>
            </a:lvl5pPr>
            <a:lvl6pPr lvl="5">
              <a:spcBef>
                <a:spcPts val="0"/>
              </a:spcBef>
              <a:spcAft>
                <a:spcPts val="0"/>
              </a:spcAft>
              <a:buClr>
                <a:schemeClr val="lt1"/>
              </a:buClr>
              <a:buSzPts val="1400"/>
              <a:buNone/>
              <a:defRPr/>
            </a:lvl6pPr>
            <a:lvl7pPr lvl="6">
              <a:spcBef>
                <a:spcPts val="0"/>
              </a:spcBef>
              <a:spcAft>
                <a:spcPts val="0"/>
              </a:spcAft>
              <a:buClr>
                <a:schemeClr val="lt1"/>
              </a:buClr>
              <a:buSzPts val="1400"/>
              <a:buNone/>
              <a:defRPr/>
            </a:lvl7pPr>
            <a:lvl8pPr lvl="7">
              <a:spcBef>
                <a:spcPts val="0"/>
              </a:spcBef>
              <a:spcAft>
                <a:spcPts val="0"/>
              </a:spcAft>
              <a:buClr>
                <a:schemeClr val="lt1"/>
              </a:buClr>
              <a:buSzPts val="1400"/>
              <a:buNone/>
              <a:defRPr/>
            </a:lvl8pPr>
            <a:lvl9pPr lvl="8">
              <a:spcBef>
                <a:spcPts val="0"/>
              </a:spcBef>
              <a:spcAft>
                <a:spcPts val="0"/>
              </a:spcAft>
              <a:buClr>
                <a:schemeClr val="lt1"/>
              </a:buClr>
              <a:buSzPts val="1400"/>
              <a:buNone/>
              <a:defRPr/>
            </a:lvl9pPr>
          </a:lstStyle>
          <a:p/>
        </p:txBody>
      </p:sp>
      <p:sp>
        <p:nvSpPr>
          <p:cNvPr id="856" name="Google Shape;856;p21"/>
          <p:cNvSpPr txBox="1"/>
          <p:nvPr>
            <p:ph idx="2" type="title"/>
          </p:nvPr>
        </p:nvSpPr>
        <p:spPr>
          <a:xfrm>
            <a:off x="1060026" y="1816375"/>
            <a:ext cx="2181900" cy="2364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Clr>
                <a:schemeClr val="lt1"/>
              </a:buClr>
              <a:buSzPts val="1000"/>
              <a:buFont typeface="Manrope"/>
              <a:buNone/>
              <a:defRPr sz="1000">
                <a:latin typeface="Manrope"/>
                <a:ea typeface="Manrope"/>
                <a:cs typeface="Manrope"/>
                <a:sym typeface="Manrope"/>
              </a:defRPr>
            </a:lvl1pPr>
            <a:lvl2pPr lvl="1">
              <a:lnSpc>
                <a:spcPct val="100000"/>
              </a:lnSpc>
              <a:spcBef>
                <a:spcPts val="0"/>
              </a:spcBef>
              <a:spcAft>
                <a:spcPts val="0"/>
              </a:spcAft>
              <a:buClr>
                <a:schemeClr val="lt1"/>
              </a:buClr>
              <a:buSzPts val="1000"/>
              <a:buFont typeface="Manrope"/>
              <a:buNone/>
              <a:defRPr b="1" sz="1000">
                <a:latin typeface="Manrope"/>
                <a:ea typeface="Manrope"/>
                <a:cs typeface="Manrope"/>
                <a:sym typeface="Manrope"/>
              </a:defRPr>
            </a:lvl2pPr>
            <a:lvl3pPr lvl="2">
              <a:lnSpc>
                <a:spcPct val="100000"/>
              </a:lnSpc>
              <a:spcBef>
                <a:spcPts val="0"/>
              </a:spcBef>
              <a:spcAft>
                <a:spcPts val="0"/>
              </a:spcAft>
              <a:buClr>
                <a:schemeClr val="lt1"/>
              </a:buClr>
              <a:buSzPts val="1000"/>
              <a:buFont typeface="Manrope"/>
              <a:buNone/>
              <a:defRPr b="1" sz="1000">
                <a:latin typeface="Manrope"/>
                <a:ea typeface="Manrope"/>
                <a:cs typeface="Manrope"/>
                <a:sym typeface="Manrope"/>
              </a:defRPr>
            </a:lvl3pPr>
            <a:lvl4pPr lvl="3">
              <a:lnSpc>
                <a:spcPct val="100000"/>
              </a:lnSpc>
              <a:spcBef>
                <a:spcPts val="0"/>
              </a:spcBef>
              <a:spcAft>
                <a:spcPts val="0"/>
              </a:spcAft>
              <a:buClr>
                <a:schemeClr val="lt1"/>
              </a:buClr>
              <a:buSzPts val="1000"/>
              <a:buFont typeface="Manrope"/>
              <a:buNone/>
              <a:defRPr b="1" sz="1000">
                <a:latin typeface="Manrope"/>
                <a:ea typeface="Manrope"/>
                <a:cs typeface="Manrope"/>
                <a:sym typeface="Manrope"/>
              </a:defRPr>
            </a:lvl4pPr>
            <a:lvl5pPr lvl="4">
              <a:lnSpc>
                <a:spcPct val="100000"/>
              </a:lnSpc>
              <a:spcBef>
                <a:spcPts val="0"/>
              </a:spcBef>
              <a:spcAft>
                <a:spcPts val="0"/>
              </a:spcAft>
              <a:buClr>
                <a:schemeClr val="lt1"/>
              </a:buClr>
              <a:buSzPts val="1000"/>
              <a:buFont typeface="Manrope"/>
              <a:buNone/>
              <a:defRPr b="1" sz="1000">
                <a:latin typeface="Manrope"/>
                <a:ea typeface="Manrope"/>
                <a:cs typeface="Manrope"/>
                <a:sym typeface="Manrope"/>
              </a:defRPr>
            </a:lvl5pPr>
            <a:lvl6pPr lvl="5">
              <a:lnSpc>
                <a:spcPct val="100000"/>
              </a:lnSpc>
              <a:spcBef>
                <a:spcPts val="0"/>
              </a:spcBef>
              <a:spcAft>
                <a:spcPts val="0"/>
              </a:spcAft>
              <a:buClr>
                <a:schemeClr val="lt1"/>
              </a:buClr>
              <a:buSzPts val="1000"/>
              <a:buFont typeface="Manrope"/>
              <a:buNone/>
              <a:defRPr b="1" sz="1000">
                <a:latin typeface="Manrope"/>
                <a:ea typeface="Manrope"/>
                <a:cs typeface="Manrope"/>
                <a:sym typeface="Manrope"/>
              </a:defRPr>
            </a:lvl6pPr>
            <a:lvl7pPr lvl="6">
              <a:lnSpc>
                <a:spcPct val="100000"/>
              </a:lnSpc>
              <a:spcBef>
                <a:spcPts val="0"/>
              </a:spcBef>
              <a:spcAft>
                <a:spcPts val="0"/>
              </a:spcAft>
              <a:buClr>
                <a:schemeClr val="lt1"/>
              </a:buClr>
              <a:buSzPts val="1000"/>
              <a:buFont typeface="Manrope"/>
              <a:buNone/>
              <a:defRPr b="1" sz="1000">
                <a:latin typeface="Manrope"/>
                <a:ea typeface="Manrope"/>
                <a:cs typeface="Manrope"/>
                <a:sym typeface="Manrope"/>
              </a:defRPr>
            </a:lvl7pPr>
            <a:lvl8pPr lvl="7">
              <a:lnSpc>
                <a:spcPct val="100000"/>
              </a:lnSpc>
              <a:spcBef>
                <a:spcPts val="0"/>
              </a:spcBef>
              <a:spcAft>
                <a:spcPts val="0"/>
              </a:spcAft>
              <a:buClr>
                <a:schemeClr val="lt1"/>
              </a:buClr>
              <a:buSzPts val="1000"/>
              <a:buFont typeface="Manrope"/>
              <a:buNone/>
              <a:defRPr b="1" sz="1000">
                <a:latin typeface="Manrope"/>
                <a:ea typeface="Manrope"/>
                <a:cs typeface="Manrope"/>
                <a:sym typeface="Manrope"/>
              </a:defRPr>
            </a:lvl8pPr>
            <a:lvl9pPr lvl="8">
              <a:lnSpc>
                <a:spcPct val="100000"/>
              </a:lnSpc>
              <a:spcBef>
                <a:spcPts val="0"/>
              </a:spcBef>
              <a:spcAft>
                <a:spcPts val="0"/>
              </a:spcAft>
              <a:buClr>
                <a:schemeClr val="lt1"/>
              </a:buClr>
              <a:buSzPts val="1000"/>
              <a:buFont typeface="Manrope"/>
              <a:buNone/>
              <a:defRPr b="1" sz="1000">
                <a:latin typeface="Manrope"/>
                <a:ea typeface="Manrope"/>
                <a:cs typeface="Manrope"/>
                <a:sym typeface="Manrope"/>
              </a:defRPr>
            </a:lvl9pPr>
          </a:lstStyle>
          <a:p/>
        </p:txBody>
      </p:sp>
      <p:sp>
        <p:nvSpPr>
          <p:cNvPr id="857" name="Google Shape;857;p21"/>
          <p:cNvSpPr txBox="1"/>
          <p:nvPr>
            <p:ph idx="3" type="body"/>
          </p:nvPr>
        </p:nvSpPr>
        <p:spPr>
          <a:xfrm>
            <a:off x="1059900" y="2124925"/>
            <a:ext cx="2181900" cy="363300"/>
          </a:xfrm>
          <a:prstGeom prst="rect">
            <a:avLst/>
          </a:prstGeom>
        </p:spPr>
        <p:txBody>
          <a:bodyPr anchorCtr="0" anchor="t" bIns="0" lIns="91425" spcFirstLastPara="1" rIns="91425" wrap="square" tIns="0">
            <a:normAutofit/>
          </a:bodyPr>
          <a:lstStyle>
            <a:lvl1pPr indent="-292100" lvl="0" marL="457200">
              <a:spcBef>
                <a:spcPts val="0"/>
              </a:spcBef>
              <a:spcAft>
                <a:spcPts val="0"/>
              </a:spcAft>
              <a:buSzPts val="1000"/>
              <a:buFont typeface="Manrope Medium"/>
              <a:buChar char="●"/>
              <a:defRPr sz="1000">
                <a:latin typeface="Manrope Medium"/>
                <a:ea typeface="Manrope Medium"/>
                <a:cs typeface="Manrope Medium"/>
                <a:sym typeface="Manrope Medium"/>
              </a:defRPr>
            </a:lvl1pPr>
            <a:lvl2pPr indent="-292100" lvl="1" marL="914400">
              <a:spcBef>
                <a:spcPts val="800"/>
              </a:spcBef>
              <a:spcAft>
                <a:spcPts val="0"/>
              </a:spcAft>
              <a:buSzPts val="1000"/>
              <a:buFont typeface="Manrope Medium"/>
              <a:buChar char="○"/>
              <a:defRPr sz="1000">
                <a:latin typeface="Manrope Medium"/>
                <a:ea typeface="Manrope Medium"/>
                <a:cs typeface="Manrope Medium"/>
                <a:sym typeface="Manrope Medium"/>
              </a:defRPr>
            </a:lvl2pPr>
            <a:lvl3pPr indent="-292100" lvl="2" marL="1371600">
              <a:spcBef>
                <a:spcPts val="800"/>
              </a:spcBef>
              <a:spcAft>
                <a:spcPts val="0"/>
              </a:spcAft>
              <a:buSzPts val="1000"/>
              <a:buFont typeface="Manrope Medium"/>
              <a:buChar char="■"/>
              <a:defRPr sz="1000">
                <a:latin typeface="Manrope Medium"/>
                <a:ea typeface="Manrope Medium"/>
                <a:cs typeface="Manrope Medium"/>
                <a:sym typeface="Manrope Medium"/>
              </a:defRPr>
            </a:lvl3pPr>
            <a:lvl4pPr indent="-292100" lvl="3" marL="1828800">
              <a:spcBef>
                <a:spcPts val="800"/>
              </a:spcBef>
              <a:spcAft>
                <a:spcPts val="0"/>
              </a:spcAft>
              <a:buSzPts val="1000"/>
              <a:buFont typeface="Manrope Medium"/>
              <a:buChar char="●"/>
              <a:defRPr sz="1000">
                <a:latin typeface="Manrope Medium"/>
                <a:ea typeface="Manrope Medium"/>
                <a:cs typeface="Manrope Medium"/>
                <a:sym typeface="Manrope Medium"/>
              </a:defRPr>
            </a:lvl4pPr>
            <a:lvl5pPr indent="-292100" lvl="4" marL="2286000">
              <a:spcBef>
                <a:spcPts val="800"/>
              </a:spcBef>
              <a:spcAft>
                <a:spcPts val="0"/>
              </a:spcAft>
              <a:buSzPts val="1000"/>
              <a:buFont typeface="Manrope Medium"/>
              <a:buChar char="○"/>
              <a:defRPr sz="1000">
                <a:latin typeface="Manrope Medium"/>
                <a:ea typeface="Manrope Medium"/>
                <a:cs typeface="Manrope Medium"/>
                <a:sym typeface="Manrope Medium"/>
              </a:defRPr>
            </a:lvl5pPr>
            <a:lvl6pPr indent="-292100" lvl="5" marL="2743200">
              <a:spcBef>
                <a:spcPts val="800"/>
              </a:spcBef>
              <a:spcAft>
                <a:spcPts val="0"/>
              </a:spcAft>
              <a:buSzPts val="1000"/>
              <a:buFont typeface="Manrope Medium"/>
              <a:buChar char="■"/>
              <a:defRPr sz="1000">
                <a:latin typeface="Manrope Medium"/>
                <a:ea typeface="Manrope Medium"/>
                <a:cs typeface="Manrope Medium"/>
                <a:sym typeface="Manrope Medium"/>
              </a:defRPr>
            </a:lvl6pPr>
            <a:lvl7pPr indent="-292100" lvl="6" marL="3200400">
              <a:spcBef>
                <a:spcPts val="800"/>
              </a:spcBef>
              <a:spcAft>
                <a:spcPts val="0"/>
              </a:spcAft>
              <a:buSzPts val="1000"/>
              <a:buFont typeface="Manrope Medium"/>
              <a:buChar char="●"/>
              <a:defRPr sz="1000">
                <a:latin typeface="Manrope Medium"/>
                <a:ea typeface="Manrope Medium"/>
                <a:cs typeface="Manrope Medium"/>
                <a:sym typeface="Manrope Medium"/>
              </a:defRPr>
            </a:lvl7pPr>
            <a:lvl8pPr indent="-292100" lvl="7" marL="3657600">
              <a:spcBef>
                <a:spcPts val="800"/>
              </a:spcBef>
              <a:spcAft>
                <a:spcPts val="0"/>
              </a:spcAft>
              <a:buSzPts val="1000"/>
              <a:buFont typeface="Manrope Medium"/>
              <a:buChar char="○"/>
              <a:defRPr sz="1000">
                <a:latin typeface="Manrope Medium"/>
                <a:ea typeface="Manrope Medium"/>
                <a:cs typeface="Manrope Medium"/>
                <a:sym typeface="Manrope Medium"/>
              </a:defRPr>
            </a:lvl8pPr>
            <a:lvl9pPr indent="-292100" lvl="8" marL="4114800">
              <a:spcBef>
                <a:spcPts val="800"/>
              </a:spcBef>
              <a:spcAft>
                <a:spcPts val="800"/>
              </a:spcAft>
              <a:buSzPts val="1000"/>
              <a:buFont typeface="Manrope Medium"/>
              <a:buChar char="■"/>
              <a:defRPr sz="1000">
                <a:latin typeface="Manrope Medium"/>
                <a:ea typeface="Manrope Medium"/>
                <a:cs typeface="Manrope Medium"/>
                <a:sym typeface="Manrope Medium"/>
              </a:defRPr>
            </a:lvl9pPr>
          </a:lstStyle>
          <a:p/>
        </p:txBody>
      </p:sp>
      <p:sp>
        <p:nvSpPr>
          <p:cNvPr id="858" name="Google Shape;858;p21"/>
          <p:cNvSpPr txBox="1"/>
          <p:nvPr>
            <p:ph idx="4" type="title"/>
          </p:nvPr>
        </p:nvSpPr>
        <p:spPr>
          <a:xfrm rot="132356">
            <a:off x="955546" y="2826529"/>
            <a:ext cx="2182317" cy="236571"/>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Clr>
                <a:schemeClr val="lt1"/>
              </a:buClr>
              <a:buSzPts val="1000"/>
              <a:buFont typeface="Manrope"/>
              <a:buNone/>
              <a:defRPr sz="1000">
                <a:latin typeface="Manrope"/>
                <a:ea typeface="Manrope"/>
                <a:cs typeface="Manrope"/>
                <a:sym typeface="Manrope"/>
              </a:defRPr>
            </a:lvl1pPr>
            <a:lvl2pPr lvl="1">
              <a:lnSpc>
                <a:spcPct val="100000"/>
              </a:lnSpc>
              <a:spcBef>
                <a:spcPts val="0"/>
              </a:spcBef>
              <a:spcAft>
                <a:spcPts val="0"/>
              </a:spcAft>
              <a:buClr>
                <a:schemeClr val="lt1"/>
              </a:buClr>
              <a:buSzPts val="1000"/>
              <a:buFont typeface="Manrope"/>
              <a:buNone/>
              <a:defRPr b="1" sz="1000">
                <a:latin typeface="Manrope"/>
                <a:ea typeface="Manrope"/>
                <a:cs typeface="Manrope"/>
                <a:sym typeface="Manrope"/>
              </a:defRPr>
            </a:lvl2pPr>
            <a:lvl3pPr lvl="2">
              <a:lnSpc>
                <a:spcPct val="100000"/>
              </a:lnSpc>
              <a:spcBef>
                <a:spcPts val="0"/>
              </a:spcBef>
              <a:spcAft>
                <a:spcPts val="0"/>
              </a:spcAft>
              <a:buClr>
                <a:schemeClr val="lt1"/>
              </a:buClr>
              <a:buSzPts val="1000"/>
              <a:buFont typeface="Manrope"/>
              <a:buNone/>
              <a:defRPr b="1" sz="1000">
                <a:latin typeface="Manrope"/>
                <a:ea typeface="Manrope"/>
                <a:cs typeface="Manrope"/>
                <a:sym typeface="Manrope"/>
              </a:defRPr>
            </a:lvl3pPr>
            <a:lvl4pPr lvl="3">
              <a:lnSpc>
                <a:spcPct val="100000"/>
              </a:lnSpc>
              <a:spcBef>
                <a:spcPts val="0"/>
              </a:spcBef>
              <a:spcAft>
                <a:spcPts val="0"/>
              </a:spcAft>
              <a:buClr>
                <a:schemeClr val="lt1"/>
              </a:buClr>
              <a:buSzPts val="1000"/>
              <a:buFont typeface="Manrope"/>
              <a:buNone/>
              <a:defRPr b="1" sz="1000">
                <a:latin typeface="Manrope"/>
                <a:ea typeface="Manrope"/>
                <a:cs typeface="Manrope"/>
                <a:sym typeface="Manrope"/>
              </a:defRPr>
            </a:lvl4pPr>
            <a:lvl5pPr lvl="4">
              <a:lnSpc>
                <a:spcPct val="100000"/>
              </a:lnSpc>
              <a:spcBef>
                <a:spcPts val="0"/>
              </a:spcBef>
              <a:spcAft>
                <a:spcPts val="0"/>
              </a:spcAft>
              <a:buClr>
                <a:schemeClr val="lt1"/>
              </a:buClr>
              <a:buSzPts val="1000"/>
              <a:buFont typeface="Manrope"/>
              <a:buNone/>
              <a:defRPr b="1" sz="1000">
                <a:latin typeface="Manrope"/>
                <a:ea typeface="Manrope"/>
                <a:cs typeface="Manrope"/>
                <a:sym typeface="Manrope"/>
              </a:defRPr>
            </a:lvl5pPr>
            <a:lvl6pPr lvl="5">
              <a:lnSpc>
                <a:spcPct val="100000"/>
              </a:lnSpc>
              <a:spcBef>
                <a:spcPts val="0"/>
              </a:spcBef>
              <a:spcAft>
                <a:spcPts val="0"/>
              </a:spcAft>
              <a:buClr>
                <a:schemeClr val="lt1"/>
              </a:buClr>
              <a:buSzPts val="1000"/>
              <a:buFont typeface="Manrope"/>
              <a:buNone/>
              <a:defRPr b="1" sz="1000">
                <a:latin typeface="Manrope"/>
                <a:ea typeface="Manrope"/>
                <a:cs typeface="Manrope"/>
                <a:sym typeface="Manrope"/>
              </a:defRPr>
            </a:lvl6pPr>
            <a:lvl7pPr lvl="6">
              <a:lnSpc>
                <a:spcPct val="100000"/>
              </a:lnSpc>
              <a:spcBef>
                <a:spcPts val="0"/>
              </a:spcBef>
              <a:spcAft>
                <a:spcPts val="0"/>
              </a:spcAft>
              <a:buClr>
                <a:schemeClr val="lt1"/>
              </a:buClr>
              <a:buSzPts val="1000"/>
              <a:buFont typeface="Manrope"/>
              <a:buNone/>
              <a:defRPr b="1" sz="1000">
                <a:latin typeface="Manrope"/>
                <a:ea typeface="Manrope"/>
                <a:cs typeface="Manrope"/>
                <a:sym typeface="Manrope"/>
              </a:defRPr>
            </a:lvl7pPr>
            <a:lvl8pPr lvl="7">
              <a:lnSpc>
                <a:spcPct val="100000"/>
              </a:lnSpc>
              <a:spcBef>
                <a:spcPts val="0"/>
              </a:spcBef>
              <a:spcAft>
                <a:spcPts val="0"/>
              </a:spcAft>
              <a:buClr>
                <a:schemeClr val="lt1"/>
              </a:buClr>
              <a:buSzPts val="1000"/>
              <a:buFont typeface="Manrope"/>
              <a:buNone/>
              <a:defRPr b="1" sz="1000">
                <a:latin typeface="Manrope"/>
                <a:ea typeface="Manrope"/>
                <a:cs typeface="Manrope"/>
                <a:sym typeface="Manrope"/>
              </a:defRPr>
            </a:lvl8pPr>
            <a:lvl9pPr lvl="8">
              <a:lnSpc>
                <a:spcPct val="100000"/>
              </a:lnSpc>
              <a:spcBef>
                <a:spcPts val="0"/>
              </a:spcBef>
              <a:spcAft>
                <a:spcPts val="0"/>
              </a:spcAft>
              <a:buClr>
                <a:schemeClr val="lt1"/>
              </a:buClr>
              <a:buSzPts val="1000"/>
              <a:buFont typeface="Manrope"/>
              <a:buNone/>
              <a:defRPr b="1" sz="1000">
                <a:latin typeface="Manrope"/>
                <a:ea typeface="Manrope"/>
                <a:cs typeface="Manrope"/>
                <a:sym typeface="Manrope"/>
              </a:defRPr>
            </a:lvl9pPr>
          </a:lstStyle>
          <a:p/>
        </p:txBody>
      </p:sp>
      <p:sp>
        <p:nvSpPr>
          <p:cNvPr id="859" name="Google Shape;859;p21"/>
          <p:cNvSpPr txBox="1"/>
          <p:nvPr>
            <p:ph idx="5" type="body"/>
          </p:nvPr>
        </p:nvSpPr>
        <p:spPr>
          <a:xfrm rot="132356">
            <a:off x="941064" y="3134798"/>
            <a:ext cx="2182317" cy="363274"/>
          </a:xfrm>
          <a:prstGeom prst="rect">
            <a:avLst/>
          </a:prstGeom>
        </p:spPr>
        <p:txBody>
          <a:bodyPr anchorCtr="0" anchor="t" bIns="0" lIns="91425" spcFirstLastPara="1" rIns="91425" wrap="square" tIns="0">
            <a:normAutofit/>
          </a:bodyPr>
          <a:lstStyle>
            <a:lvl1pPr indent="-292100" lvl="0" marL="457200">
              <a:spcBef>
                <a:spcPts val="0"/>
              </a:spcBef>
              <a:spcAft>
                <a:spcPts val="0"/>
              </a:spcAft>
              <a:buSzPts val="1000"/>
              <a:buFont typeface="Manrope Medium"/>
              <a:buChar char="●"/>
              <a:defRPr sz="1000">
                <a:latin typeface="Manrope Medium"/>
                <a:ea typeface="Manrope Medium"/>
                <a:cs typeface="Manrope Medium"/>
                <a:sym typeface="Manrope Medium"/>
              </a:defRPr>
            </a:lvl1pPr>
            <a:lvl2pPr indent="-292100" lvl="1" marL="914400">
              <a:spcBef>
                <a:spcPts val="800"/>
              </a:spcBef>
              <a:spcAft>
                <a:spcPts val="0"/>
              </a:spcAft>
              <a:buSzPts val="1000"/>
              <a:buFont typeface="Manrope Medium"/>
              <a:buChar char="○"/>
              <a:defRPr sz="1000">
                <a:latin typeface="Manrope Medium"/>
                <a:ea typeface="Manrope Medium"/>
                <a:cs typeface="Manrope Medium"/>
                <a:sym typeface="Manrope Medium"/>
              </a:defRPr>
            </a:lvl2pPr>
            <a:lvl3pPr indent="-292100" lvl="2" marL="1371600">
              <a:spcBef>
                <a:spcPts val="800"/>
              </a:spcBef>
              <a:spcAft>
                <a:spcPts val="0"/>
              </a:spcAft>
              <a:buSzPts val="1000"/>
              <a:buFont typeface="Manrope Medium"/>
              <a:buChar char="■"/>
              <a:defRPr sz="1000">
                <a:latin typeface="Manrope Medium"/>
                <a:ea typeface="Manrope Medium"/>
                <a:cs typeface="Manrope Medium"/>
                <a:sym typeface="Manrope Medium"/>
              </a:defRPr>
            </a:lvl3pPr>
            <a:lvl4pPr indent="-292100" lvl="3" marL="1828800">
              <a:spcBef>
                <a:spcPts val="800"/>
              </a:spcBef>
              <a:spcAft>
                <a:spcPts val="0"/>
              </a:spcAft>
              <a:buSzPts val="1000"/>
              <a:buFont typeface="Manrope Medium"/>
              <a:buChar char="●"/>
              <a:defRPr sz="1000">
                <a:latin typeface="Manrope Medium"/>
                <a:ea typeface="Manrope Medium"/>
                <a:cs typeface="Manrope Medium"/>
                <a:sym typeface="Manrope Medium"/>
              </a:defRPr>
            </a:lvl4pPr>
            <a:lvl5pPr indent="-292100" lvl="4" marL="2286000">
              <a:spcBef>
                <a:spcPts val="800"/>
              </a:spcBef>
              <a:spcAft>
                <a:spcPts val="0"/>
              </a:spcAft>
              <a:buSzPts val="1000"/>
              <a:buFont typeface="Manrope Medium"/>
              <a:buChar char="○"/>
              <a:defRPr sz="1000">
                <a:latin typeface="Manrope Medium"/>
                <a:ea typeface="Manrope Medium"/>
                <a:cs typeface="Manrope Medium"/>
                <a:sym typeface="Manrope Medium"/>
              </a:defRPr>
            </a:lvl5pPr>
            <a:lvl6pPr indent="-292100" lvl="5" marL="2743200">
              <a:spcBef>
                <a:spcPts val="800"/>
              </a:spcBef>
              <a:spcAft>
                <a:spcPts val="0"/>
              </a:spcAft>
              <a:buSzPts val="1000"/>
              <a:buFont typeface="Manrope Medium"/>
              <a:buChar char="■"/>
              <a:defRPr sz="1000">
                <a:latin typeface="Manrope Medium"/>
                <a:ea typeface="Manrope Medium"/>
                <a:cs typeface="Manrope Medium"/>
                <a:sym typeface="Manrope Medium"/>
              </a:defRPr>
            </a:lvl6pPr>
            <a:lvl7pPr indent="-292100" lvl="6" marL="3200400">
              <a:spcBef>
                <a:spcPts val="800"/>
              </a:spcBef>
              <a:spcAft>
                <a:spcPts val="0"/>
              </a:spcAft>
              <a:buSzPts val="1000"/>
              <a:buFont typeface="Manrope Medium"/>
              <a:buChar char="●"/>
              <a:defRPr sz="1000">
                <a:latin typeface="Manrope Medium"/>
                <a:ea typeface="Manrope Medium"/>
                <a:cs typeface="Manrope Medium"/>
                <a:sym typeface="Manrope Medium"/>
              </a:defRPr>
            </a:lvl7pPr>
            <a:lvl8pPr indent="-292100" lvl="7" marL="3657600">
              <a:spcBef>
                <a:spcPts val="800"/>
              </a:spcBef>
              <a:spcAft>
                <a:spcPts val="0"/>
              </a:spcAft>
              <a:buSzPts val="1000"/>
              <a:buFont typeface="Manrope Medium"/>
              <a:buChar char="○"/>
              <a:defRPr sz="1000">
                <a:latin typeface="Manrope Medium"/>
                <a:ea typeface="Manrope Medium"/>
                <a:cs typeface="Manrope Medium"/>
                <a:sym typeface="Manrope Medium"/>
              </a:defRPr>
            </a:lvl8pPr>
            <a:lvl9pPr indent="-292100" lvl="8" marL="4114800">
              <a:spcBef>
                <a:spcPts val="800"/>
              </a:spcBef>
              <a:spcAft>
                <a:spcPts val="800"/>
              </a:spcAft>
              <a:buSzPts val="1000"/>
              <a:buFont typeface="Manrope Medium"/>
              <a:buChar char="■"/>
              <a:defRPr sz="1000">
                <a:latin typeface="Manrope Medium"/>
                <a:ea typeface="Manrope Medium"/>
                <a:cs typeface="Manrope Medium"/>
                <a:sym typeface="Manrope Medium"/>
              </a:defRPr>
            </a:lvl9pPr>
          </a:lstStyle>
          <a:p/>
        </p:txBody>
      </p:sp>
      <p:sp>
        <p:nvSpPr>
          <p:cNvPr id="860" name="Google Shape;860;p21"/>
          <p:cNvSpPr txBox="1"/>
          <p:nvPr>
            <p:ph idx="6" type="title"/>
          </p:nvPr>
        </p:nvSpPr>
        <p:spPr>
          <a:xfrm>
            <a:off x="980676" y="3873125"/>
            <a:ext cx="2181900" cy="2364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Clr>
                <a:schemeClr val="lt1"/>
              </a:buClr>
              <a:buSzPts val="1000"/>
              <a:buFont typeface="Manrope"/>
              <a:buNone/>
              <a:defRPr sz="1000">
                <a:latin typeface="Manrope"/>
                <a:ea typeface="Manrope"/>
                <a:cs typeface="Manrope"/>
                <a:sym typeface="Manrope"/>
              </a:defRPr>
            </a:lvl1pPr>
            <a:lvl2pPr lvl="1">
              <a:lnSpc>
                <a:spcPct val="100000"/>
              </a:lnSpc>
              <a:spcBef>
                <a:spcPts val="0"/>
              </a:spcBef>
              <a:spcAft>
                <a:spcPts val="0"/>
              </a:spcAft>
              <a:buClr>
                <a:schemeClr val="lt1"/>
              </a:buClr>
              <a:buSzPts val="1000"/>
              <a:buFont typeface="Manrope"/>
              <a:buNone/>
              <a:defRPr b="1" sz="1000">
                <a:latin typeface="Manrope"/>
                <a:ea typeface="Manrope"/>
                <a:cs typeface="Manrope"/>
                <a:sym typeface="Manrope"/>
              </a:defRPr>
            </a:lvl2pPr>
            <a:lvl3pPr lvl="2">
              <a:lnSpc>
                <a:spcPct val="100000"/>
              </a:lnSpc>
              <a:spcBef>
                <a:spcPts val="0"/>
              </a:spcBef>
              <a:spcAft>
                <a:spcPts val="0"/>
              </a:spcAft>
              <a:buClr>
                <a:schemeClr val="lt1"/>
              </a:buClr>
              <a:buSzPts val="1000"/>
              <a:buFont typeface="Manrope"/>
              <a:buNone/>
              <a:defRPr b="1" sz="1000">
                <a:latin typeface="Manrope"/>
                <a:ea typeface="Manrope"/>
                <a:cs typeface="Manrope"/>
                <a:sym typeface="Manrope"/>
              </a:defRPr>
            </a:lvl3pPr>
            <a:lvl4pPr lvl="3">
              <a:lnSpc>
                <a:spcPct val="100000"/>
              </a:lnSpc>
              <a:spcBef>
                <a:spcPts val="0"/>
              </a:spcBef>
              <a:spcAft>
                <a:spcPts val="0"/>
              </a:spcAft>
              <a:buClr>
                <a:schemeClr val="lt1"/>
              </a:buClr>
              <a:buSzPts val="1000"/>
              <a:buFont typeface="Manrope"/>
              <a:buNone/>
              <a:defRPr b="1" sz="1000">
                <a:latin typeface="Manrope"/>
                <a:ea typeface="Manrope"/>
                <a:cs typeface="Manrope"/>
                <a:sym typeface="Manrope"/>
              </a:defRPr>
            </a:lvl4pPr>
            <a:lvl5pPr lvl="4">
              <a:lnSpc>
                <a:spcPct val="100000"/>
              </a:lnSpc>
              <a:spcBef>
                <a:spcPts val="0"/>
              </a:spcBef>
              <a:spcAft>
                <a:spcPts val="0"/>
              </a:spcAft>
              <a:buClr>
                <a:schemeClr val="lt1"/>
              </a:buClr>
              <a:buSzPts val="1000"/>
              <a:buFont typeface="Manrope"/>
              <a:buNone/>
              <a:defRPr b="1" sz="1000">
                <a:latin typeface="Manrope"/>
                <a:ea typeface="Manrope"/>
                <a:cs typeface="Manrope"/>
                <a:sym typeface="Manrope"/>
              </a:defRPr>
            </a:lvl5pPr>
            <a:lvl6pPr lvl="5">
              <a:lnSpc>
                <a:spcPct val="100000"/>
              </a:lnSpc>
              <a:spcBef>
                <a:spcPts val="0"/>
              </a:spcBef>
              <a:spcAft>
                <a:spcPts val="0"/>
              </a:spcAft>
              <a:buClr>
                <a:schemeClr val="lt1"/>
              </a:buClr>
              <a:buSzPts val="1000"/>
              <a:buFont typeface="Manrope"/>
              <a:buNone/>
              <a:defRPr b="1" sz="1000">
                <a:latin typeface="Manrope"/>
                <a:ea typeface="Manrope"/>
                <a:cs typeface="Manrope"/>
                <a:sym typeface="Manrope"/>
              </a:defRPr>
            </a:lvl6pPr>
            <a:lvl7pPr lvl="6">
              <a:lnSpc>
                <a:spcPct val="100000"/>
              </a:lnSpc>
              <a:spcBef>
                <a:spcPts val="0"/>
              </a:spcBef>
              <a:spcAft>
                <a:spcPts val="0"/>
              </a:spcAft>
              <a:buClr>
                <a:schemeClr val="lt1"/>
              </a:buClr>
              <a:buSzPts val="1000"/>
              <a:buFont typeface="Manrope"/>
              <a:buNone/>
              <a:defRPr b="1" sz="1000">
                <a:latin typeface="Manrope"/>
                <a:ea typeface="Manrope"/>
                <a:cs typeface="Manrope"/>
                <a:sym typeface="Manrope"/>
              </a:defRPr>
            </a:lvl7pPr>
            <a:lvl8pPr lvl="7">
              <a:lnSpc>
                <a:spcPct val="100000"/>
              </a:lnSpc>
              <a:spcBef>
                <a:spcPts val="0"/>
              </a:spcBef>
              <a:spcAft>
                <a:spcPts val="0"/>
              </a:spcAft>
              <a:buClr>
                <a:schemeClr val="lt1"/>
              </a:buClr>
              <a:buSzPts val="1000"/>
              <a:buFont typeface="Manrope"/>
              <a:buNone/>
              <a:defRPr b="1" sz="1000">
                <a:latin typeface="Manrope"/>
                <a:ea typeface="Manrope"/>
                <a:cs typeface="Manrope"/>
                <a:sym typeface="Manrope"/>
              </a:defRPr>
            </a:lvl8pPr>
            <a:lvl9pPr lvl="8">
              <a:lnSpc>
                <a:spcPct val="100000"/>
              </a:lnSpc>
              <a:spcBef>
                <a:spcPts val="0"/>
              </a:spcBef>
              <a:spcAft>
                <a:spcPts val="0"/>
              </a:spcAft>
              <a:buClr>
                <a:schemeClr val="lt1"/>
              </a:buClr>
              <a:buSzPts val="1000"/>
              <a:buFont typeface="Manrope"/>
              <a:buNone/>
              <a:defRPr b="1" sz="1000">
                <a:latin typeface="Manrope"/>
                <a:ea typeface="Manrope"/>
                <a:cs typeface="Manrope"/>
                <a:sym typeface="Manrope"/>
              </a:defRPr>
            </a:lvl9pPr>
          </a:lstStyle>
          <a:p/>
        </p:txBody>
      </p:sp>
      <p:sp>
        <p:nvSpPr>
          <p:cNvPr id="861" name="Google Shape;861;p21"/>
          <p:cNvSpPr txBox="1"/>
          <p:nvPr>
            <p:ph idx="7" type="body"/>
          </p:nvPr>
        </p:nvSpPr>
        <p:spPr>
          <a:xfrm>
            <a:off x="980550" y="4181675"/>
            <a:ext cx="2181900" cy="363300"/>
          </a:xfrm>
          <a:prstGeom prst="rect">
            <a:avLst/>
          </a:prstGeom>
        </p:spPr>
        <p:txBody>
          <a:bodyPr anchorCtr="0" anchor="t" bIns="0" lIns="91425" spcFirstLastPara="1" rIns="91425" wrap="square" tIns="0">
            <a:normAutofit/>
          </a:bodyPr>
          <a:lstStyle>
            <a:lvl1pPr indent="-292100" lvl="0" marL="457200">
              <a:spcBef>
                <a:spcPts val="0"/>
              </a:spcBef>
              <a:spcAft>
                <a:spcPts val="0"/>
              </a:spcAft>
              <a:buSzPts val="1000"/>
              <a:buFont typeface="Manrope Medium"/>
              <a:buChar char="●"/>
              <a:defRPr sz="1000">
                <a:latin typeface="Manrope Medium"/>
                <a:ea typeface="Manrope Medium"/>
                <a:cs typeface="Manrope Medium"/>
                <a:sym typeface="Manrope Medium"/>
              </a:defRPr>
            </a:lvl1pPr>
            <a:lvl2pPr indent="-292100" lvl="1" marL="914400">
              <a:spcBef>
                <a:spcPts val="800"/>
              </a:spcBef>
              <a:spcAft>
                <a:spcPts val="0"/>
              </a:spcAft>
              <a:buSzPts val="1000"/>
              <a:buFont typeface="Manrope Medium"/>
              <a:buChar char="○"/>
              <a:defRPr sz="1000">
                <a:latin typeface="Manrope Medium"/>
                <a:ea typeface="Manrope Medium"/>
                <a:cs typeface="Manrope Medium"/>
                <a:sym typeface="Manrope Medium"/>
              </a:defRPr>
            </a:lvl2pPr>
            <a:lvl3pPr indent="-292100" lvl="2" marL="1371600">
              <a:spcBef>
                <a:spcPts val="800"/>
              </a:spcBef>
              <a:spcAft>
                <a:spcPts val="0"/>
              </a:spcAft>
              <a:buSzPts val="1000"/>
              <a:buFont typeface="Manrope Medium"/>
              <a:buChar char="■"/>
              <a:defRPr sz="1000">
                <a:latin typeface="Manrope Medium"/>
                <a:ea typeface="Manrope Medium"/>
                <a:cs typeface="Manrope Medium"/>
                <a:sym typeface="Manrope Medium"/>
              </a:defRPr>
            </a:lvl3pPr>
            <a:lvl4pPr indent="-292100" lvl="3" marL="1828800">
              <a:spcBef>
                <a:spcPts val="800"/>
              </a:spcBef>
              <a:spcAft>
                <a:spcPts val="0"/>
              </a:spcAft>
              <a:buSzPts val="1000"/>
              <a:buFont typeface="Manrope Medium"/>
              <a:buChar char="●"/>
              <a:defRPr sz="1000">
                <a:latin typeface="Manrope Medium"/>
                <a:ea typeface="Manrope Medium"/>
                <a:cs typeface="Manrope Medium"/>
                <a:sym typeface="Manrope Medium"/>
              </a:defRPr>
            </a:lvl4pPr>
            <a:lvl5pPr indent="-292100" lvl="4" marL="2286000">
              <a:spcBef>
                <a:spcPts val="800"/>
              </a:spcBef>
              <a:spcAft>
                <a:spcPts val="0"/>
              </a:spcAft>
              <a:buSzPts val="1000"/>
              <a:buFont typeface="Manrope Medium"/>
              <a:buChar char="○"/>
              <a:defRPr sz="1000">
                <a:latin typeface="Manrope Medium"/>
                <a:ea typeface="Manrope Medium"/>
                <a:cs typeface="Manrope Medium"/>
                <a:sym typeface="Manrope Medium"/>
              </a:defRPr>
            </a:lvl5pPr>
            <a:lvl6pPr indent="-292100" lvl="5" marL="2743200">
              <a:spcBef>
                <a:spcPts val="800"/>
              </a:spcBef>
              <a:spcAft>
                <a:spcPts val="0"/>
              </a:spcAft>
              <a:buSzPts val="1000"/>
              <a:buFont typeface="Manrope Medium"/>
              <a:buChar char="■"/>
              <a:defRPr sz="1000">
                <a:latin typeface="Manrope Medium"/>
                <a:ea typeface="Manrope Medium"/>
                <a:cs typeface="Manrope Medium"/>
                <a:sym typeface="Manrope Medium"/>
              </a:defRPr>
            </a:lvl6pPr>
            <a:lvl7pPr indent="-292100" lvl="6" marL="3200400">
              <a:spcBef>
                <a:spcPts val="800"/>
              </a:spcBef>
              <a:spcAft>
                <a:spcPts val="0"/>
              </a:spcAft>
              <a:buSzPts val="1000"/>
              <a:buFont typeface="Manrope Medium"/>
              <a:buChar char="●"/>
              <a:defRPr sz="1000">
                <a:latin typeface="Manrope Medium"/>
                <a:ea typeface="Manrope Medium"/>
                <a:cs typeface="Manrope Medium"/>
                <a:sym typeface="Manrope Medium"/>
              </a:defRPr>
            </a:lvl7pPr>
            <a:lvl8pPr indent="-292100" lvl="7" marL="3657600">
              <a:spcBef>
                <a:spcPts val="800"/>
              </a:spcBef>
              <a:spcAft>
                <a:spcPts val="0"/>
              </a:spcAft>
              <a:buSzPts val="1000"/>
              <a:buFont typeface="Manrope Medium"/>
              <a:buChar char="○"/>
              <a:defRPr sz="1000">
                <a:latin typeface="Manrope Medium"/>
                <a:ea typeface="Manrope Medium"/>
                <a:cs typeface="Manrope Medium"/>
                <a:sym typeface="Manrope Medium"/>
              </a:defRPr>
            </a:lvl8pPr>
            <a:lvl9pPr indent="-292100" lvl="8" marL="4114800">
              <a:spcBef>
                <a:spcPts val="800"/>
              </a:spcBef>
              <a:spcAft>
                <a:spcPts val="800"/>
              </a:spcAft>
              <a:buSzPts val="1000"/>
              <a:buFont typeface="Manrope Medium"/>
              <a:buChar char="■"/>
              <a:defRPr sz="1000">
                <a:latin typeface="Manrope Medium"/>
                <a:ea typeface="Manrope Medium"/>
                <a:cs typeface="Manrope Medium"/>
                <a:sym typeface="Manrope Medium"/>
              </a:defRPr>
            </a:lvl9pPr>
          </a:lstStyle>
          <a:p/>
        </p:txBody>
      </p:sp>
      <p:sp>
        <p:nvSpPr>
          <p:cNvPr id="862" name="Google Shape;862;p21"/>
          <p:cNvSpPr txBox="1"/>
          <p:nvPr>
            <p:ph idx="8" type="title"/>
          </p:nvPr>
        </p:nvSpPr>
        <p:spPr>
          <a:xfrm rot="126099">
            <a:off x="4508764" y="2120094"/>
            <a:ext cx="1766989" cy="23626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Clr>
                <a:schemeClr val="lt1"/>
              </a:buClr>
              <a:buSzPts val="1000"/>
              <a:buFont typeface="Manrope"/>
              <a:buNone/>
              <a:defRPr sz="1000">
                <a:latin typeface="Manrope"/>
                <a:ea typeface="Manrope"/>
                <a:cs typeface="Manrope"/>
                <a:sym typeface="Manrope"/>
              </a:defRPr>
            </a:lvl1pPr>
            <a:lvl2pPr lvl="1">
              <a:lnSpc>
                <a:spcPct val="100000"/>
              </a:lnSpc>
              <a:spcBef>
                <a:spcPts val="0"/>
              </a:spcBef>
              <a:spcAft>
                <a:spcPts val="0"/>
              </a:spcAft>
              <a:buClr>
                <a:schemeClr val="lt1"/>
              </a:buClr>
              <a:buSzPts val="1000"/>
              <a:buFont typeface="Manrope"/>
              <a:buNone/>
              <a:defRPr b="1" sz="1000">
                <a:latin typeface="Manrope"/>
                <a:ea typeface="Manrope"/>
                <a:cs typeface="Manrope"/>
                <a:sym typeface="Manrope"/>
              </a:defRPr>
            </a:lvl2pPr>
            <a:lvl3pPr lvl="2">
              <a:lnSpc>
                <a:spcPct val="100000"/>
              </a:lnSpc>
              <a:spcBef>
                <a:spcPts val="0"/>
              </a:spcBef>
              <a:spcAft>
                <a:spcPts val="0"/>
              </a:spcAft>
              <a:buClr>
                <a:schemeClr val="lt1"/>
              </a:buClr>
              <a:buSzPts val="1000"/>
              <a:buFont typeface="Manrope"/>
              <a:buNone/>
              <a:defRPr b="1" sz="1000">
                <a:latin typeface="Manrope"/>
                <a:ea typeface="Manrope"/>
                <a:cs typeface="Manrope"/>
                <a:sym typeface="Manrope"/>
              </a:defRPr>
            </a:lvl3pPr>
            <a:lvl4pPr lvl="3">
              <a:lnSpc>
                <a:spcPct val="100000"/>
              </a:lnSpc>
              <a:spcBef>
                <a:spcPts val="0"/>
              </a:spcBef>
              <a:spcAft>
                <a:spcPts val="0"/>
              </a:spcAft>
              <a:buClr>
                <a:schemeClr val="lt1"/>
              </a:buClr>
              <a:buSzPts val="1000"/>
              <a:buFont typeface="Manrope"/>
              <a:buNone/>
              <a:defRPr b="1" sz="1000">
                <a:latin typeface="Manrope"/>
                <a:ea typeface="Manrope"/>
                <a:cs typeface="Manrope"/>
                <a:sym typeface="Manrope"/>
              </a:defRPr>
            </a:lvl4pPr>
            <a:lvl5pPr lvl="4">
              <a:lnSpc>
                <a:spcPct val="100000"/>
              </a:lnSpc>
              <a:spcBef>
                <a:spcPts val="0"/>
              </a:spcBef>
              <a:spcAft>
                <a:spcPts val="0"/>
              </a:spcAft>
              <a:buClr>
                <a:schemeClr val="lt1"/>
              </a:buClr>
              <a:buSzPts val="1000"/>
              <a:buFont typeface="Manrope"/>
              <a:buNone/>
              <a:defRPr b="1" sz="1000">
                <a:latin typeface="Manrope"/>
                <a:ea typeface="Manrope"/>
                <a:cs typeface="Manrope"/>
                <a:sym typeface="Manrope"/>
              </a:defRPr>
            </a:lvl5pPr>
            <a:lvl6pPr lvl="5">
              <a:lnSpc>
                <a:spcPct val="100000"/>
              </a:lnSpc>
              <a:spcBef>
                <a:spcPts val="0"/>
              </a:spcBef>
              <a:spcAft>
                <a:spcPts val="0"/>
              </a:spcAft>
              <a:buClr>
                <a:schemeClr val="lt1"/>
              </a:buClr>
              <a:buSzPts val="1000"/>
              <a:buFont typeface="Manrope"/>
              <a:buNone/>
              <a:defRPr b="1" sz="1000">
                <a:latin typeface="Manrope"/>
                <a:ea typeface="Manrope"/>
                <a:cs typeface="Manrope"/>
                <a:sym typeface="Manrope"/>
              </a:defRPr>
            </a:lvl6pPr>
            <a:lvl7pPr lvl="6">
              <a:lnSpc>
                <a:spcPct val="100000"/>
              </a:lnSpc>
              <a:spcBef>
                <a:spcPts val="0"/>
              </a:spcBef>
              <a:spcAft>
                <a:spcPts val="0"/>
              </a:spcAft>
              <a:buClr>
                <a:schemeClr val="lt1"/>
              </a:buClr>
              <a:buSzPts val="1000"/>
              <a:buFont typeface="Manrope"/>
              <a:buNone/>
              <a:defRPr b="1" sz="1000">
                <a:latin typeface="Manrope"/>
                <a:ea typeface="Manrope"/>
                <a:cs typeface="Manrope"/>
                <a:sym typeface="Manrope"/>
              </a:defRPr>
            </a:lvl7pPr>
            <a:lvl8pPr lvl="7">
              <a:lnSpc>
                <a:spcPct val="100000"/>
              </a:lnSpc>
              <a:spcBef>
                <a:spcPts val="0"/>
              </a:spcBef>
              <a:spcAft>
                <a:spcPts val="0"/>
              </a:spcAft>
              <a:buClr>
                <a:schemeClr val="lt1"/>
              </a:buClr>
              <a:buSzPts val="1000"/>
              <a:buFont typeface="Manrope"/>
              <a:buNone/>
              <a:defRPr b="1" sz="1000">
                <a:latin typeface="Manrope"/>
                <a:ea typeface="Manrope"/>
                <a:cs typeface="Manrope"/>
                <a:sym typeface="Manrope"/>
              </a:defRPr>
            </a:lvl8pPr>
            <a:lvl9pPr lvl="8">
              <a:lnSpc>
                <a:spcPct val="100000"/>
              </a:lnSpc>
              <a:spcBef>
                <a:spcPts val="0"/>
              </a:spcBef>
              <a:spcAft>
                <a:spcPts val="0"/>
              </a:spcAft>
              <a:buClr>
                <a:schemeClr val="lt1"/>
              </a:buClr>
              <a:buSzPts val="1000"/>
              <a:buFont typeface="Manrope"/>
              <a:buNone/>
              <a:defRPr b="1" sz="1000">
                <a:latin typeface="Manrope"/>
                <a:ea typeface="Manrope"/>
                <a:cs typeface="Manrope"/>
                <a:sym typeface="Manrope"/>
              </a:defRPr>
            </a:lvl9pPr>
          </a:lstStyle>
          <a:p/>
        </p:txBody>
      </p:sp>
      <p:sp>
        <p:nvSpPr>
          <p:cNvPr id="863" name="Google Shape;863;p21"/>
          <p:cNvSpPr txBox="1"/>
          <p:nvPr>
            <p:ph idx="9" type="body"/>
          </p:nvPr>
        </p:nvSpPr>
        <p:spPr>
          <a:xfrm rot="125772">
            <a:off x="4492678" y="2428187"/>
            <a:ext cx="1763380" cy="499236"/>
          </a:xfrm>
          <a:prstGeom prst="rect">
            <a:avLst/>
          </a:prstGeom>
        </p:spPr>
        <p:txBody>
          <a:bodyPr anchorCtr="0" anchor="t" bIns="0" lIns="91425" spcFirstLastPara="1" rIns="91425" wrap="square" tIns="0">
            <a:normAutofit/>
          </a:bodyPr>
          <a:lstStyle>
            <a:lvl1pPr indent="-292100" lvl="0" marL="457200">
              <a:spcBef>
                <a:spcPts val="0"/>
              </a:spcBef>
              <a:spcAft>
                <a:spcPts val="0"/>
              </a:spcAft>
              <a:buSzPts val="1000"/>
              <a:buFont typeface="Manrope Medium"/>
              <a:buChar char="●"/>
              <a:defRPr sz="1000">
                <a:latin typeface="Manrope Medium"/>
                <a:ea typeface="Manrope Medium"/>
                <a:cs typeface="Manrope Medium"/>
                <a:sym typeface="Manrope Medium"/>
              </a:defRPr>
            </a:lvl1pPr>
            <a:lvl2pPr indent="-292100" lvl="1" marL="914400">
              <a:spcBef>
                <a:spcPts val="800"/>
              </a:spcBef>
              <a:spcAft>
                <a:spcPts val="0"/>
              </a:spcAft>
              <a:buSzPts val="1000"/>
              <a:buFont typeface="Manrope Medium"/>
              <a:buChar char="○"/>
              <a:defRPr sz="1000">
                <a:latin typeface="Manrope Medium"/>
                <a:ea typeface="Manrope Medium"/>
                <a:cs typeface="Manrope Medium"/>
                <a:sym typeface="Manrope Medium"/>
              </a:defRPr>
            </a:lvl2pPr>
            <a:lvl3pPr indent="-292100" lvl="2" marL="1371600">
              <a:spcBef>
                <a:spcPts val="800"/>
              </a:spcBef>
              <a:spcAft>
                <a:spcPts val="0"/>
              </a:spcAft>
              <a:buSzPts val="1000"/>
              <a:buFont typeface="Manrope Medium"/>
              <a:buChar char="■"/>
              <a:defRPr sz="1000">
                <a:latin typeface="Manrope Medium"/>
                <a:ea typeface="Manrope Medium"/>
                <a:cs typeface="Manrope Medium"/>
                <a:sym typeface="Manrope Medium"/>
              </a:defRPr>
            </a:lvl3pPr>
            <a:lvl4pPr indent="-292100" lvl="3" marL="1828800">
              <a:spcBef>
                <a:spcPts val="800"/>
              </a:spcBef>
              <a:spcAft>
                <a:spcPts val="0"/>
              </a:spcAft>
              <a:buSzPts val="1000"/>
              <a:buFont typeface="Manrope Medium"/>
              <a:buChar char="●"/>
              <a:defRPr sz="1000">
                <a:latin typeface="Manrope Medium"/>
                <a:ea typeface="Manrope Medium"/>
                <a:cs typeface="Manrope Medium"/>
                <a:sym typeface="Manrope Medium"/>
              </a:defRPr>
            </a:lvl4pPr>
            <a:lvl5pPr indent="-292100" lvl="4" marL="2286000">
              <a:spcBef>
                <a:spcPts val="800"/>
              </a:spcBef>
              <a:spcAft>
                <a:spcPts val="0"/>
              </a:spcAft>
              <a:buSzPts val="1000"/>
              <a:buFont typeface="Manrope Medium"/>
              <a:buChar char="○"/>
              <a:defRPr sz="1000">
                <a:latin typeface="Manrope Medium"/>
                <a:ea typeface="Manrope Medium"/>
                <a:cs typeface="Manrope Medium"/>
                <a:sym typeface="Manrope Medium"/>
              </a:defRPr>
            </a:lvl5pPr>
            <a:lvl6pPr indent="-292100" lvl="5" marL="2743200">
              <a:spcBef>
                <a:spcPts val="800"/>
              </a:spcBef>
              <a:spcAft>
                <a:spcPts val="0"/>
              </a:spcAft>
              <a:buSzPts val="1000"/>
              <a:buFont typeface="Manrope Medium"/>
              <a:buChar char="■"/>
              <a:defRPr sz="1000">
                <a:latin typeface="Manrope Medium"/>
                <a:ea typeface="Manrope Medium"/>
                <a:cs typeface="Manrope Medium"/>
                <a:sym typeface="Manrope Medium"/>
              </a:defRPr>
            </a:lvl6pPr>
            <a:lvl7pPr indent="-292100" lvl="6" marL="3200400">
              <a:spcBef>
                <a:spcPts val="800"/>
              </a:spcBef>
              <a:spcAft>
                <a:spcPts val="0"/>
              </a:spcAft>
              <a:buSzPts val="1000"/>
              <a:buFont typeface="Manrope Medium"/>
              <a:buChar char="●"/>
              <a:defRPr sz="1000">
                <a:latin typeface="Manrope Medium"/>
                <a:ea typeface="Manrope Medium"/>
                <a:cs typeface="Manrope Medium"/>
                <a:sym typeface="Manrope Medium"/>
              </a:defRPr>
            </a:lvl7pPr>
            <a:lvl8pPr indent="-292100" lvl="7" marL="3657600">
              <a:spcBef>
                <a:spcPts val="800"/>
              </a:spcBef>
              <a:spcAft>
                <a:spcPts val="0"/>
              </a:spcAft>
              <a:buSzPts val="1000"/>
              <a:buFont typeface="Manrope Medium"/>
              <a:buChar char="○"/>
              <a:defRPr sz="1000">
                <a:latin typeface="Manrope Medium"/>
                <a:ea typeface="Manrope Medium"/>
                <a:cs typeface="Manrope Medium"/>
                <a:sym typeface="Manrope Medium"/>
              </a:defRPr>
            </a:lvl8pPr>
            <a:lvl9pPr indent="-292100" lvl="8" marL="4114800">
              <a:spcBef>
                <a:spcPts val="800"/>
              </a:spcBef>
              <a:spcAft>
                <a:spcPts val="800"/>
              </a:spcAft>
              <a:buSzPts val="1000"/>
              <a:buFont typeface="Manrope Medium"/>
              <a:buChar char="■"/>
              <a:defRPr sz="1000">
                <a:latin typeface="Manrope Medium"/>
                <a:ea typeface="Manrope Medium"/>
                <a:cs typeface="Manrope Medium"/>
                <a:sym typeface="Manrope Medium"/>
              </a:defRPr>
            </a:lvl9pPr>
          </a:lstStyle>
          <a:p/>
        </p:txBody>
      </p:sp>
      <p:sp>
        <p:nvSpPr>
          <p:cNvPr id="864" name="Google Shape;864;p21"/>
          <p:cNvSpPr txBox="1"/>
          <p:nvPr>
            <p:ph idx="13" type="title"/>
          </p:nvPr>
        </p:nvSpPr>
        <p:spPr>
          <a:xfrm>
            <a:off x="7140350" y="2580150"/>
            <a:ext cx="1377000" cy="3945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Clr>
                <a:schemeClr val="lt1"/>
              </a:buClr>
              <a:buSzPts val="1000"/>
              <a:buFont typeface="Manrope"/>
              <a:buNone/>
              <a:defRPr sz="1000">
                <a:latin typeface="Manrope"/>
                <a:ea typeface="Manrope"/>
                <a:cs typeface="Manrope"/>
                <a:sym typeface="Manrope"/>
              </a:defRPr>
            </a:lvl1pPr>
            <a:lvl2pPr lvl="1">
              <a:lnSpc>
                <a:spcPct val="100000"/>
              </a:lnSpc>
              <a:spcBef>
                <a:spcPts val="0"/>
              </a:spcBef>
              <a:spcAft>
                <a:spcPts val="0"/>
              </a:spcAft>
              <a:buClr>
                <a:schemeClr val="lt1"/>
              </a:buClr>
              <a:buSzPts val="1000"/>
              <a:buFont typeface="Manrope"/>
              <a:buNone/>
              <a:defRPr b="1" sz="1000">
                <a:latin typeface="Manrope"/>
                <a:ea typeface="Manrope"/>
                <a:cs typeface="Manrope"/>
                <a:sym typeface="Manrope"/>
              </a:defRPr>
            </a:lvl2pPr>
            <a:lvl3pPr lvl="2">
              <a:lnSpc>
                <a:spcPct val="100000"/>
              </a:lnSpc>
              <a:spcBef>
                <a:spcPts val="0"/>
              </a:spcBef>
              <a:spcAft>
                <a:spcPts val="0"/>
              </a:spcAft>
              <a:buClr>
                <a:schemeClr val="lt1"/>
              </a:buClr>
              <a:buSzPts val="1000"/>
              <a:buFont typeface="Manrope"/>
              <a:buNone/>
              <a:defRPr b="1" sz="1000">
                <a:latin typeface="Manrope"/>
                <a:ea typeface="Manrope"/>
                <a:cs typeface="Manrope"/>
                <a:sym typeface="Manrope"/>
              </a:defRPr>
            </a:lvl3pPr>
            <a:lvl4pPr lvl="3">
              <a:lnSpc>
                <a:spcPct val="100000"/>
              </a:lnSpc>
              <a:spcBef>
                <a:spcPts val="0"/>
              </a:spcBef>
              <a:spcAft>
                <a:spcPts val="0"/>
              </a:spcAft>
              <a:buClr>
                <a:schemeClr val="lt1"/>
              </a:buClr>
              <a:buSzPts val="1000"/>
              <a:buFont typeface="Manrope"/>
              <a:buNone/>
              <a:defRPr b="1" sz="1000">
                <a:latin typeface="Manrope"/>
                <a:ea typeface="Manrope"/>
                <a:cs typeface="Manrope"/>
                <a:sym typeface="Manrope"/>
              </a:defRPr>
            </a:lvl4pPr>
            <a:lvl5pPr lvl="4">
              <a:lnSpc>
                <a:spcPct val="100000"/>
              </a:lnSpc>
              <a:spcBef>
                <a:spcPts val="0"/>
              </a:spcBef>
              <a:spcAft>
                <a:spcPts val="0"/>
              </a:spcAft>
              <a:buClr>
                <a:schemeClr val="lt1"/>
              </a:buClr>
              <a:buSzPts val="1000"/>
              <a:buFont typeface="Manrope"/>
              <a:buNone/>
              <a:defRPr b="1" sz="1000">
                <a:latin typeface="Manrope"/>
                <a:ea typeface="Manrope"/>
                <a:cs typeface="Manrope"/>
                <a:sym typeface="Manrope"/>
              </a:defRPr>
            </a:lvl5pPr>
            <a:lvl6pPr lvl="5">
              <a:lnSpc>
                <a:spcPct val="100000"/>
              </a:lnSpc>
              <a:spcBef>
                <a:spcPts val="0"/>
              </a:spcBef>
              <a:spcAft>
                <a:spcPts val="0"/>
              </a:spcAft>
              <a:buClr>
                <a:schemeClr val="lt1"/>
              </a:buClr>
              <a:buSzPts val="1000"/>
              <a:buFont typeface="Manrope"/>
              <a:buNone/>
              <a:defRPr b="1" sz="1000">
                <a:latin typeface="Manrope"/>
                <a:ea typeface="Manrope"/>
                <a:cs typeface="Manrope"/>
                <a:sym typeface="Manrope"/>
              </a:defRPr>
            </a:lvl6pPr>
            <a:lvl7pPr lvl="6">
              <a:lnSpc>
                <a:spcPct val="100000"/>
              </a:lnSpc>
              <a:spcBef>
                <a:spcPts val="0"/>
              </a:spcBef>
              <a:spcAft>
                <a:spcPts val="0"/>
              </a:spcAft>
              <a:buClr>
                <a:schemeClr val="lt1"/>
              </a:buClr>
              <a:buSzPts val="1000"/>
              <a:buFont typeface="Manrope"/>
              <a:buNone/>
              <a:defRPr b="1" sz="1000">
                <a:latin typeface="Manrope"/>
                <a:ea typeface="Manrope"/>
                <a:cs typeface="Manrope"/>
                <a:sym typeface="Manrope"/>
              </a:defRPr>
            </a:lvl7pPr>
            <a:lvl8pPr lvl="7">
              <a:lnSpc>
                <a:spcPct val="100000"/>
              </a:lnSpc>
              <a:spcBef>
                <a:spcPts val="0"/>
              </a:spcBef>
              <a:spcAft>
                <a:spcPts val="0"/>
              </a:spcAft>
              <a:buClr>
                <a:schemeClr val="lt1"/>
              </a:buClr>
              <a:buSzPts val="1000"/>
              <a:buFont typeface="Manrope"/>
              <a:buNone/>
              <a:defRPr b="1" sz="1000">
                <a:latin typeface="Manrope"/>
                <a:ea typeface="Manrope"/>
                <a:cs typeface="Manrope"/>
                <a:sym typeface="Manrope"/>
              </a:defRPr>
            </a:lvl8pPr>
            <a:lvl9pPr lvl="8">
              <a:lnSpc>
                <a:spcPct val="100000"/>
              </a:lnSpc>
              <a:spcBef>
                <a:spcPts val="0"/>
              </a:spcBef>
              <a:spcAft>
                <a:spcPts val="0"/>
              </a:spcAft>
              <a:buClr>
                <a:schemeClr val="lt1"/>
              </a:buClr>
              <a:buSzPts val="1000"/>
              <a:buFont typeface="Manrope"/>
              <a:buNone/>
              <a:defRPr b="1" sz="1000">
                <a:latin typeface="Manrope"/>
                <a:ea typeface="Manrope"/>
                <a:cs typeface="Manrope"/>
                <a:sym typeface="Manrope"/>
              </a:defRPr>
            </a:lvl9pPr>
          </a:lstStyle>
          <a:p/>
        </p:txBody>
      </p:sp>
      <p:sp>
        <p:nvSpPr>
          <p:cNvPr id="865" name="Google Shape;865;p21"/>
          <p:cNvSpPr txBox="1"/>
          <p:nvPr>
            <p:ph idx="14" type="body"/>
          </p:nvPr>
        </p:nvSpPr>
        <p:spPr>
          <a:xfrm>
            <a:off x="7142825" y="3047175"/>
            <a:ext cx="1377000" cy="827700"/>
          </a:xfrm>
          <a:prstGeom prst="rect">
            <a:avLst/>
          </a:prstGeom>
        </p:spPr>
        <p:txBody>
          <a:bodyPr anchorCtr="0" anchor="t" bIns="0" lIns="91425" spcFirstLastPara="1" rIns="91425" wrap="square" tIns="0">
            <a:normAutofit/>
          </a:bodyPr>
          <a:lstStyle>
            <a:lvl1pPr indent="-292100" lvl="0" marL="457200">
              <a:spcBef>
                <a:spcPts val="0"/>
              </a:spcBef>
              <a:spcAft>
                <a:spcPts val="0"/>
              </a:spcAft>
              <a:buSzPts val="1000"/>
              <a:buFont typeface="Manrope Medium"/>
              <a:buChar char="●"/>
              <a:defRPr sz="1000">
                <a:latin typeface="Manrope Medium"/>
                <a:ea typeface="Manrope Medium"/>
                <a:cs typeface="Manrope Medium"/>
                <a:sym typeface="Manrope Medium"/>
              </a:defRPr>
            </a:lvl1pPr>
            <a:lvl2pPr indent="-292100" lvl="1" marL="914400">
              <a:spcBef>
                <a:spcPts val="800"/>
              </a:spcBef>
              <a:spcAft>
                <a:spcPts val="0"/>
              </a:spcAft>
              <a:buSzPts val="1000"/>
              <a:buFont typeface="Manrope Medium"/>
              <a:buChar char="○"/>
              <a:defRPr sz="1000">
                <a:latin typeface="Manrope Medium"/>
                <a:ea typeface="Manrope Medium"/>
                <a:cs typeface="Manrope Medium"/>
                <a:sym typeface="Manrope Medium"/>
              </a:defRPr>
            </a:lvl2pPr>
            <a:lvl3pPr indent="-292100" lvl="2" marL="1371600">
              <a:spcBef>
                <a:spcPts val="800"/>
              </a:spcBef>
              <a:spcAft>
                <a:spcPts val="0"/>
              </a:spcAft>
              <a:buSzPts val="1000"/>
              <a:buFont typeface="Manrope Medium"/>
              <a:buChar char="■"/>
              <a:defRPr sz="1000">
                <a:latin typeface="Manrope Medium"/>
                <a:ea typeface="Manrope Medium"/>
                <a:cs typeface="Manrope Medium"/>
                <a:sym typeface="Manrope Medium"/>
              </a:defRPr>
            </a:lvl3pPr>
            <a:lvl4pPr indent="-292100" lvl="3" marL="1828800">
              <a:spcBef>
                <a:spcPts val="800"/>
              </a:spcBef>
              <a:spcAft>
                <a:spcPts val="0"/>
              </a:spcAft>
              <a:buSzPts val="1000"/>
              <a:buFont typeface="Manrope Medium"/>
              <a:buChar char="●"/>
              <a:defRPr sz="1000">
                <a:latin typeface="Manrope Medium"/>
                <a:ea typeface="Manrope Medium"/>
                <a:cs typeface="Manrope Medium"/>
                <a:sym typeface="Manrope Medium"/>
              </a:defRPr>
            </a:lvl4pPr>
            <a:lvl5pPr indent="-292100" lvl="4" marL="2286000">
              <a:spcBef>
                <a:spcPts val="800"/>
              </a:spcBef>
              <a:spcAft>
                <a:spcPts val="0"/>
              </a:spcAft>
              <a:buSzPts val="1000"/>
              <a:buFont typeface="Manrope Medium"/>
              <a:buChar char="○"/>
              <a:defRPr sz="1000">
                <a:latin typeface="Manrope Medium"/>
                <a:ea typeface="Manrope Medium"/>
                <a:cs typeface="Manrope Medium"/>
                <a:sym typeface="Manrope Medium"/>
              </a:defRPr>
            </a:lvl5pPr>
            <a:lvl6pPr indent="-292100" lvl="5" marL="2743200">
              <a:spcBef>
                <a:spcPts val="800"/>
              </a:spcBef>
              <a:spcAft>
                <a:spcPts val="0"/>
              </a:spcAft>
              <a:buSzPts val="1000"/>
              <a:buFont typeface="Manrope Medium"/>
              <a:buChar char="■"/>
              <a:defRPr sz="1000">
                <a:latin typeface="Manrope Medium"/>
                <a:ea typeface="Manrope Medium"/>
                <a:cs typeface="Manrope Medium"/>
                <a:sym typeface="Manrope Medium"/>
              </a:defRPr>
            </a:lvl6pPr>
            <a:lvl7pPr indent="-292100" lvl="6" marL="3200400">
              <a:spcBef>
                <a:spcPts val="800"/>
              </a:spcBef>
              <a:spcAft>
                <a:spcPts val="0"/>
              </a:spcAft>
              <a:buSzPts val="1000"/>
              <a:buFont typeface="Manrope Medium"/>
              <a:buChar char="●"/>
              <a:defRPr sz="1000">
                <a:latin typeface="Manrope Medium"/>
                <a:ea typeface="Manrope Medium"/>
                <a:cs typeface="Manrope Medium"/>
                <a:sym typeface="Manrope Medium"/>
              </a:defRPr>
            </a:lvl7pPr>
            <a:lvl8pPr indent="-292100" lvl="7" marL="3657600">
              <a:spcBef>
                <a:spcPts val="800"/>
              </a:spcBef>
              <a:spcAft>
                <a:spcPts val="0"/>
              </a:spcAft>
              <a:buSzPts val="1000"/>
              <a:buFont typeface="Manrope Medium"/>
              <a:buChar char="○"/>
              <a:defRPr sz="1000">
                <a:latin typeface="Manrope Medium"/>
                <a:ea typeface="Manrope Medium"/>
                <a:cs typeface="Manrope Medium"/>
                <a:sym typeface="Manrope Medium"/>
              </a:defRPr>
            </a:lvl8pPr>
            <a:lvl9pPr indent="-292100" lvl="8" marL="4114800">
              <a:spcBef>
                <a:spcPts val="800"/>
              </a:spcBef>
              <a:spcAft>
                <a:spcPts val="800"/>
              </a:spcAft>
              <a:buSzPts val="1000"/>
              <a:buFont typeface="Manrope Medium"/>
              <a:buChar char="■"/>
              <a:defRPr sz="1000">
                <a:latin typeface="Manrope Medium"/>
                <a:ea typeface="Manrope Medium"/>
                <a:cs typeface="Manrope Medium"/>
                <a:sym typeface="Manrope Medium"/>
              </a:defRPr>
            </a:lvl9pPr>
          </a:lstStyle>
          <a:p/>
        </p:txBody>
      </p:sp>
      <p:sp>
        <p:nvSpPr>
          <p:cNvPr id="866" name="Google Shape;866;p21"/>
          <p:cNvSpPr txBox="1"/>
          <p:nvPr>
            <p:ph idx="15" type="title"/>
          </p:nvPr>
        </p:nvSpPr>
        <p:spPr>
          <a:xfrm>
            <a:off x="4505150" y="3400100"/>
            <a:ext cx="1725000" cy="2364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Clr>
                <a:schemeClr val="lt1"/>
              </a:buClr>
              <a:buSzPts val="1000"/>
              <a:buFont typeface="Manrope"/>
              <a:buNone/>
              <a:defRPr sz="1000">
                <a:latin typeface="Manrope"/>
                <a:ea typeface="Manrope"/>
                <a:cs typeface="Manrope"/>
                <a:sym typeface="Manrope"/>
              </a:defRPr>
            </a:lvl1pPr>
            <a:lvl2pPr lvl="1">
              <a:lnSpc>
                <a:spcPct val="100000"/>
              </a:lnSpc>
              <a:spcBef>
                <a:spcPts val="0"/>
              </a:spcBef>
              <a:spcAft>
                <a:spcPts val="0"/>
              </a:spcAft>
              <a:buClr>
                <a:schemeClr val="lt1"/>
              </a:buClr>
              <a:buSzPts val="1000"/>
              <a:buFont typeface="Manrope"/>
              <a:buNone/>
              <a:defRPr b="1" sz="1000">
                <a:latin typeface="Manrope"/>
                <a:ea typeface="Manrope"/>
                <a:cs typeface="Manrope"/>
                <a:sym typeface="Manrope"/>
              </a:defRPr>
            </a:lvl2pPr>
            <a:lvl3pPr lvl="2">
              <a:lnSpc>
                <a:spcPct val="100000"/>
              </a:lnSpc>
              <a:spcBef>
                <a:spcPts val="0"/>
              </a:spcBef>
              <a:spcAft>
                <a:spcPts val="0"/>
              </a:spcAft>
              <a:buClr>
                <a:schemeClr val="lt1"/>
              </a:buClr>
              <a:buSzPts val="1000"/>
              <a:buFont typeface="Manrope"/>
              <a:buNone/>
              <a:defRPr b="1" sz="1000">
                <a:latin typeface="Manrope"/>
                <a:ea typeface="Manrope"/>
                <a:cs typeface="Manrope"/>
                <a:sym typeface="Manrope"/>
              </a:defRPr>
            </a:lvl3pPr>
            <a:lvl4pPr lvl="3">
              <a:lnSpc>
                <a:spcPct val="100000"/>
              </a:lnSpc>
              <a:spcBef>
                <a:spcPts val="0"/>
              </a:spcBef>
              <a:spcAft>
                <a:spcPts val="0"/>
              </a:spcAft>
              <a:buClr>
                <a:schemeClr val="lt1"/>
              </a:buClr>
              <a:buSzPts val="1000"/>
              <a:buFont typeface="Manrope"/>
              <a:buNone/>
              <a:defRPr b="1" sz="1000">
                <a:latin typeface="Manrope"/>
                <a:ea typeface="Manrope"/>
                <a:cs typeface="Manrope"/>
                <a:sym typeface="Manrope"/>
              </a:defRPr>
            </a:lvl4pPr>
            <a:lvl5pPr lvl="4">
              <a:lnSpc>
                <a:spcPct val="100000"/>
              </a:lnSpc>
              <a:spcBef>
                <a:spcPts val="0"/>
              </a:spcBef>
              <a:spcAft>
                <a:spcPts val="0"/>
              </a:spcAft>
              <a:buClr>
                <a:schemeClr val="lt1"/>
              </a:buClr>
              <a:buSzPts val="1000"/>
              <a:buFont typeface="Manrope"/>
              <a:buNone/>
              <a:defRPr b="1" sz="1000">
                <a:latin typeface="Manrope"/>
                <a:ea typeface="Manrope"/>
                <a:cs typeface="Manrope"/>
                <a:sym typeface="Manrope"/>
              </a:defRPr>
            </a:lvl5pPr>
            <a:lvl6pPr lvl="5">
              <a:lnSpc>
                <a:spcPct val="100000"/>
              </a:lnSpc>
              <a:spcBef>
                <a:spcPts val="0"/>
              </a:spcBef>
              <a:spcAft>
                <a:spcPts val="0"/>
              </a:spcAft>
              <a:buClr>
                <a:schemeClr val="lt1"/>
              </a:buClr>
              <a:buSzPts val="1000"/>
              <a:buFont typeface="Manrope"/>
              <a:buNone/>
              <a:defRPr b="1" sz="1000">
                <a:latin typeface="Manrope"/>
                <a:ea typeface="Manrope"/>
                <a:cs typeface="Manrope"/>
                <a:sym typeface="Manrope"/>
              </a:defRPr>
            </a:lvl6pPr>
            <a:lvl7pPr lvl="6">
              <a:lnSpc>
                <a:spcPct val="100000"/>
              </a:lnSpc>
              <a:spcBef>
                <a:spcPts val="0"/>
              </a:spcBef>
              <a:spcAft>
                <a:spcPts val="0"/>
              </a:spcAft>
              <a:buClr>
                <a:schemeClr val="lt1"/>
              </a:buClr>
              <a:buSzPts val="1000"/>
              <a:buFont typeface="Manrope"/>
              <a:buNone/>
              <a:defRPr b="1" sz="1000">
                <a:latin typeface="Manrope"/>
                <a:ea typeface="Manrope"/>
                <a:cs typeface="Manrope"/>
                <a:sym typeface="Manrope"/>
              </a:defRPr>
            </a:lvl7pPr>
            <a:lvl8pPr lvl="7">
              <a:lnSpc>
                <a:spcPct val="100000"/>
              </a:lnSpc>
              <a:spcBef>
                <a:spcPts val="0"/>
              </a:spcBef>
              <a:spcAft>
                <a:spcPts val="0"/>
              </a:spcAft>
              <a:buClr>
                <a:schemeClr val="lt1"/>
              </a:buClr>
              <a:buSzPts val="1000"/>
              <a:buFont typeface="Manrope"/>
              <a:buNone/>
              <a:defRPr b="1" sz="1000">
                <a:latin typeface="Manrope"/>
                <a:ea typeface="Manrope"/>
                <a:cs typeface="Manrope"/>
                <a:sym typeface="Manrope"/>
              </a:defRPr>
            </a:lvl8pPr>
            <a:lvl9pPr lvl="8">
              <a:lnSpc>
                <a:spcPct val="100000"/>
              </a:lnSpc>
              <a:spcBef>
                <a:spcPts val="0"/>
              </a:spcBef>
              <a:spcAft>
                <a:spcPts val="0"/>
              </a:spcAft>
              <a:buClr>
                <a:schemeClr val="lt1"/>
              </a:buClr>
              <a:buSzPts val="1000"/>
              <a:buFont typeface="Manrope"/>
              <a:buNone/>
              <a:defRPr b="1" sz="1000">
                <a:latin typeface="Manrope"/>
                <a:ea typeface="Manrope"/>
                <a:cs typeface="Manrope"/>
                <a:sym typeface="Manrope"/>
              </a:defRPr>
            </a:lvl9pPr>
          </a:lstStyle>
          <a:p/>
        </p:txBody>
      </p:sp>
      <p:sp>
        <p:nvSpPr>
          <p:cNvPr id="867" name="Google Shape;867;p21"/>
          <p:cNvSpPr txBox="1"/>
          <p:nvPr>
            <p:ph idx="16" type="body"/>
          </p:nvPr>
        </p:nvSpPr>
        <p:spPr>
          <a:xfrm>
            <a:off x="4505025" y="3708650"/>
            <a:ext cx="1725000" cy="527100"/>
          </a:xfrm>
          <a:prstGeom prst="rect">
            <a:avLst/>
          </a:prstGeom>
        </p:spPr>
        <p:txBody>
          <a:bodyPr anchorCtr="0" anchor="t" bIns="0" lIns="91425" spcFirstLastPara="1" rIns="91425" wrap="square" tIns="0">
            <a:normAutofit/>
          </a:bodyPr>
          <a:lstStyle>
            <a:lvl1pPr indent="-292100" lvl="0" marL="457200">
              <a:spcBef>
                <a:spcPts val="0"/>
              </a:spcBef>
              <a:spcAft>
                <a:spcPts val="0"/>
              </a:spcAft>
              <a:buSzPts val="1000"/>
              <a:buFont typeface="Manrope Medium"/>
              <a:buChar char="●"/>
              <a:defRPr sz="1000">
                <a:latin typeface="Manrope Medium"/>
                <a:ea typeface="Manrope Medium"/>
                <a:cs typeface="Manrope Medium"/>
                <a:sym typeface="Manrope Medium"/>
              </a:defRPr>
            </a:lvl1pPr>
            <a:lvl2pPr indent="-292100" lvl="1" marL="914400">
              <a:spcBef>
                <a:spcPts val="800"/>
              </a:spcBef>
              <a:spcAft>
                <a:spcPts val="0"/>
              </a:spcAft>
              <a:buSzPts val="1000"/>
              <a:buFont typeface="Manrope Medium"/>
              <a:buChar char="○"/>
              <a:defRPr sz="1000">
                <a:latin typeface="Manrope Medium"/>
                <a:ea typeface="Manrope Medium"/>
                <a:cs typeface="Manrope Medium"/>
                <a:sym typeface="Manrope Medium"/>
              </a:defRPr>
            </a:lvl2pPr>
            <a:lvl3pPr indent="-292100" lvl="2" marL="1371600">
              <a:spcBef>
                <a:spcPts val="800"/>
              </a:spcBef>
              <a:spcAft>
                <a:spcPts val="0"/>
              </a:spcAft>
              <a:buSzPts val="1000"/>
              <a:buFont typeface="Manrope Medium"/>
              <a:buChar char="■"/>
              <a:defRPr sz="1000">
                <a:latin typeface="Manrope Medium"/>
                <a:ea typeface="Manrope Medium"/>
                <a:cs typeface="Manrope Medium"/>
                <a:sym typeface="Manrope Medium"/>
              </a:defRPr>
            </a:lvl3pPr>
            <a:lvl4pPr indent="-292100" lvl="3" marL="1828800">
              <a:spcBef>
                <a:spcPts val="800"/>
              </a:spcBef>
              <a:spcAft>
                <a:spcPts val="0"/>
              </a:spcAft>
              <a:buSzPts val="1000"/>
              <a:buFont typeface="Manrope Medium"/>
              <a:buChar char="●"/>
              <a:defRPr sz="1000">
                <a:latin typeface="Manrope Medium"/>
                <a:ea typeface="Manrope Medium"/>
                <a:cs typeface="Manrope Medium"/>
                <a:sym typeface="Manrope Medium"/>
              </a:defRPr>
            </a:lvl4pPr>
            <a:lvl5pPr indent="-292100" lvl="4" marL="2286000">
              <a:spcBef>
                <a:spcPts val="800"/>
              </a:spcBef>
              <a:spcAft>
                <a:spcPts val="0"/>
              </a:spcAft>
              <a:buSzPts val="1000"/>
              <a:buFont typeface="Manrope Medium"/>
              <a:buChar char="○"/>
              <a:defRPr sz="1000">
                <a:latin typeface="Manrope Medium"/>
                <a:ea typeface="Manrope Medium"/>
                <a:cs typeface="Manrope Medium"/>
                <a:sym typeface="Manrope Medium"/>
              </a:defRPr>
            </a:lvl5pPr>
            <a:lvl6pPr indent="-292100" lvl="5" marL="2743200">
              <a:spcBef>
                <a:spcPts val="800"/>
              </a:spcBef>
              <a:spcAft>
                <a:spcPts val="0"/>
              </a:spcAft>
              <a:buSzPts val="1000"/>
              <a:buFont typeface="Manrope Medium"/>
              <a:buChar char="■"/>
              <a:defRPr sz="1000">
                <a:latin typeface="Manrope Medium"/>
                <a:ea typeface="Manrope Medium"/>
                <a:cs typeface="Manrope Medium"/>
                <a:sym typeface="Manrope Medium"/>
              </a:defRPr>
            </a:lvl6pPr>
            <a:lvl7pPr indent="-292100" lvl="6" marL="3200400">
              <a:spcBef>
                <a:spcPts val="800"/>
              </a:spcBef>
              <a:spcAft>
                <a:spcPts val="0"/>
              </a:spcAft>
              <a:buSzPts val="1000"/>
              <a:buFont typeface="Manrope Medium"/>
              <a:buChar char="●"/>
              <a:defRPr sz="1000">
                <a:latin typeface="Manrope Medium"/>
                <a:ea typeface="Manrope Medium"/>
                <a:cs typeface="Manrope Medium"/>
                <a:sym typeface="Manrope Medium"/>
              </a:defRPr>
            </a:lvl7pPr>
            <a:lvl8pPr indent="-292100" lvl="7" marL="3657600">
              <a:spcBef>
                <a:spcPts val="800"/>
              </a:spcBef>
              <a:spcAft>
                <a:spcPts val="0"/>
              </a:spcAft>
              <a:buSzPts val="1000"/>
              <a:buFont typeface="Manrope Medium"/>
              <a:buChar char="○"/>
              <a:defRPr sz="1000">
                <a:latin typeface="Manrope Medium"/>
                <a:ea typeface="Manrope Medium"/>
                <a:cs typeface="Manrope Medium"/>
                <a:sym typeface="Manrope Medium"/>
              </a:defRPr>
            </a:lvl8pPr>
            <a:lvl9pPr indent="-292100" lvl="8" marL="4114800">
              <a:spcBef>
                <a:spcPts val="800"/>
              </a:spcBef>
              <a:spcAft>
                <a:spcPts val="800"/>
              </a:spcAft>
              <a:buSzPts val="1000"/>
              <a:buFont typeface="Manrope Medium"/>
              <a:buChar char="■"/>
              <a:defRPr sz="1000">
                <a:latin typeface="Manrope Medium"/>
                <a:ea typeface="Manrope Medium"/>
                <a:cs typeface="Manrope Medium"/>
                <a:sym typeface="Manrope Medium"/>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Background Title">
  <p:cSld name="CUSTOM_1_1_1_1_1_2">
    <p:bg>
      <p:bgPr>
        <a:solidFill>
          <a:schemeClr val="accent3"/>
        </a:solidFill>
      </p:bgPr>
    </p:bg>
    <p:spTree>
      <p:nvGrpSpPr>
        <p:cNvPr id="868" name="Shape 868"/>
        <p:cNvGrpSpPr/>
        <p:nvPr/>
      </p:nvGrpSpPr>
      <p:grpSpPr>
        <a:xfrm>
          <a:off x="0" y="0"/>
          <a:ext cx="0" cy="0"/>
          <a:chOff x="0" y="0"/>
          <a:chExt cx="0" cy="0"/>
        </a:xfrm>
      </p:grpSpPr>
      <p:sp>
        <p:nvSpPr>
          <p:cNvPr id="869" name="Google Shape;869;p22"/>
          <p:cNvSpPr/>
          <p:nvPr/>
        </p:nvSpPr>
        <p:spPr>
          <a:xfrm rot="10800000">
            <a:off x="7960900" y="-13950"/>
            <a:ext cx="1192200" cy="11982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870" name="Google Shape;870;p22"/>
          <p:cNvSpPr/>
          <p:nvPr/>
        </p:nvSpPr>
        <p:spPr>
          <a:xfrm>
            <a:off x="7735575" y="-10150"/>
            <a:ext cx="1428750" cy="1320800"/>
          </a:xfrm>
          <a:custGeom>
            <a:rect b="b" l="l" r="r" t="t"/>
            <a:pathLst>
              <a:path extrusionOk="0" h="52832" w="57150">
                <a:moveTo>
                  <a:pt x="4572" y="0"/>
                </a:moveTo>
                <a:lnTo>
                  <a:pt x="0" y="51308"/>
                </a:lnTo>
                <a:lnTo>
                  <a:pt x="57150" y="52832"/>
                </a:lnTo>
                <a:lnTo>
                  <a:pt x="57150" y="47752"/>
                </a:lnTo>
                <a:lnTo>
                  <a:pt x="9144" y="0"/>
                </a:lnTo>
                <a:close/>
              </a:path>
            </a:pathLst>
          </a:custGeom>
          <a:solidFill>
            <a:schemeClr val="dk1"/>
          </a:solidFill>
          <a:ln>
            <a:noFill/>
          </a:ln>
        </p:spPr>
      </p:sp>
      <p:sp>
        <p:nvSpPr>
          <p:cNvPr id="871" name="Google Shape;871;p22"/>
          <p:cNvSpPr txBox="1"/>
          <p:nvPr>
            <p:ph type="title"/>
          </p:nvPr>
        </p:nvSpPr>
        <p:spPr>
          <a:xfrm>
            <a:off x="508875" y="1998400"/>
            <a:ext cx="6149700" cy="1847100"/>
          </a:xfrm>
          <a:prstGeom prst="rect">
            <a:avLst/>
          </a:prstGeom>
        </p:spPr>
        <p:txBody>
          <a:bodyPr anchorCtr="0" anchor="t" bIns="91425" lIns="91425" spcFirstLastPara="1" rIns="91425" wrap="square" tIns="91425">
            <a:spAutoFit/>
          </a:bodyPr>
          <a:lstStyle>
            <a:lvl1pPr lvl="0">
              <a:spcBef>
                <a:spcPts val="0"/>
              </a:spcBef>
              <a:spcAft>
                <a:spcPts val="0"/>
              </a:spcAft>
              <a:buClr>
                <a:schemeClr val="lt1"/>
              </a:buClr>
              <a:buSzPts val="6000"/>
              <a:buNone/>
              <a:defRPr b="0" sz="6000"/>
            </a:lvl1pPr>
            <a:lvl2pPr lvl="1">
              <a:spcBef>
                <a:spcPts val="0"/>
              </a:spcBef>
              <a:spcAft>
                <a:spcPts val="0"/>
              </a:spcAft>
              <a:buClr>
                <a:schemeClr val="lt1"/>
              </a:buClr>
              <a:buSzPts val="6000"/>
              <a:buNone/>
              <a:defRPr sz="6000"/>
            </a:lvl2pPr>
            <a:lvl3pPr lvl="2">
              <a:spcBef>
                <a:spcPts val="0"/>
              </a:spcBef>
              <a:spcAft>
                <a:spcPts val="0"/>
              </a:spcAft>
              <a:buClr>
                <a:schemeClr val="lt1"/>
              </a:buClr>
              <a:buSzPts val="6000"/>
              <a:buNone/>
              <a:defRPr sz="6000"/>
            </a:lvl3pPr>
            <a:lvl4pPr lvl="3">
              <a:spcBef>
                <a:spcPts val="0"/>
              </a:spcBef>
              <a:spcAft>
                <a:spcPts val="0"/>
              </a:spcAft>
              <a:buClr>
                <a:schemeClr val="lt1"/>
              </a:buClr>
              <a:buSzPts val="6000"/>
              <a:buNone/>
              <a:defRPr sz="6000"/>
            </a:lvl4pPr>
            <a:lvl5pPr lvl="4">
              <a:spcBef>
                <a:spcPts val="0"/>
              </a:spcBef>
              <a:spcAft>
                <a:spcPts val="0"/>
              </a:spcAft>
              <a:buClr>
                <a:schemeClr val="lt1"/>
              </a:buClr>
              <a:buSzPts val="6000"/>
              <a:buNone/>
              <a:defRPr sz="6000"/>
            </a:lvl5pPr>
            <a:lvl6pPr lvl="5">
              <a:spcBef>
                <a:spcPts val="0"/>
              </a:spcBef>
              <a:spcAft>
                <a:spcPts val="0"/>
              </a:spcAft>
              <a:buClr>
                <a:schemeClr val="lt1"/>
              </a:buClr>
              <a:buSzPts val="6000"/>
              <a:buNone/>
              <a:defRPr sz="6000"/>
            </a:lvl6pPr>
            <a:lvl7pPr lvl="6">
              <a:spcBef>
                <a:spcPts val="0"/>
              </a:spcBef>
              <a:spcAft>
                <a:spcPts val="0"/>
              </a:spcAft>
              <a:buClr>
                <a:schemeClr val="lt1"/>
              </a:buClr>
              <a:buSzPts val="6000"/>
              <a:buNone/>
              <a:defRPr sz="6000"/>
            </a:lvl7pPr>
            <a:lvl8pPr lvl="7">
              <a:spcBef>
                <a:spcPts val="0"/>
              </a:spcBef>
              <a:spcAft>
                <a:spcPts val="0"/>
              </a:spcAft>
              <a:buClr>
                <a:schemeClr val="lt1"/>
              </a:buClr>
              <a:buSzPts val="6000"/>
              <a:buNone/>
              <a:defRPr sz="6000"/>
            </a:lvl8pPr>
            <a:lvl9pPr lvl="8">
              <a:spcBef>
                <a:spcPts val="0"/>
              </a:spcBef>
              <a:spcAft>
                <a:spcPts val="0"/>
              </a:spcAft>
              <a:buClr>
                <a:schemeClr val="lt1"/>
              </a:buClr>
              <a:buSzPts val="6000"/>
              <a:buNone/>
              <a:defRPr sz="6000"/>
            </a:lvl9pPr>
          </a:lstStyle>
          <a:p/>
        </p:txBody>
      </p:sp>
      <p:sp>
        <p:nvSpPr>
          <p:cNvPr id="872" name="Google Shape;872;p22"/>
          <p:cNvSpPr txBox="1"/>
          <p:nvPr>
            <p:ph idx="1" type="body"/>
          </p:nvPr>
        </p:nvSpPr>
        <p:spPr>
          <a:xfrm>
            <a:off x="508950" y="3845575"/>
            <a:ext cx="4499700" cy="869700"/>
          </a:xfrm>
          <a:prstGeom prst="rect">
            <a:avLst/>
          </a:prstGeom>
        </p:spPr>
        <p:txBody>
          <a:bodyPr anchorCtr="0" anchor="t" bIns="91425" lIns="91425" spcFirstLastPara="1" rIns="91425" wrap="square" tIns="91425">
            <a:spAutoFit/>
          </a:bodyPr>
          <a:lstStyle>
            <a:lvl1pPr indent="-292100" lvl="0" marL="457200">
              <a:spcBef>
                <a:spcPts val="0"/>
              </a:spcBef>
              <a:spcAft>
                <a:spcPts val="0"/>
              </a:spcAft>
              <a:buSzPts val="1000"/>
              <a:buFont typeface="Manrope Medium"/>
              <a:buChar char="●"/>
              <a:defRPr sz="1000">
                <a:latin typeface="Manrope Medium"/>
                <a:ea typeface="Manrope Medium"/>
                <a:cs typeface="Manrope Medium"/>
                <a:sym typeface="Manrope Medium"/>
              </a:defRPr>
            </a:lvl1pPr>
            <a:lvl2pPr indent="-292100" lvl="1" marL="914400">
              <a:spcBef>
                <a:spcPts val="800"/>
              </a:spcBef>
              <a:spcAft>
                <a:spcPts val="0"/>
              </a:spcAft>
              <a:buSzPts val="1000"/>
              <a:buFont typeface="Manrope Medium"/>
              <a:buChar char="○"/>
              <a:defRPr sz="1000">
                <a:latin typeface="Manrope Medium"/>
                <a:ea typeface="Manrope Medium"/>
                <a:cs typeface="Manrope Medium"/>
                <a:sym typeface="Manrope Medium"/>
              </a:defRPr>
            </a:lvl2pPr>
            <a:lvl3pPr indent="-292100" lvl="2" marL="1371600">
              <a:spcBef>
                <a:spcPts val="800"/>
              </a:spcBef>
              <a:spcAft>
                <a:spcPts val="0"/>
              </a:spcAft>
              <a:buSzPts val="1000"/>
              <a:buFont typeface="Manrope Medium"/>
              <a:buChar char="■"/>
              <a:defRPr sz="1000">
                <a:latin typeface="Manrope Medium"/>
                <a:ea typeface="Manrope Medium"/>
                <a:cs typeface="Manrope Medium"/>
                <a:sym typeface="Manrope Medium"/>
              </a:defRPr>
            </a:lvl3pPr>
            <a:lvl4pPr indent="-292100" lvl="3" marL="1828800">
              <a:spcBef>
                <a:spcPts val="800"/>
              </a:spcBef>
              <a:spcAft>
                <a:spcPts val="0"/>
              </a:spcAft>
              <a:buSzPts val="1000"/>
              <a:buFont typeface="Manrope Medium"/>
              <a:buChar char="●"/>
              <a:defRPr sz="1000">
                <a:latin typeface="Manrope Medium"/>
                <a:ea typeface="Manrope Medium"/>
                <a:cs typeface="Manrope Medium"/>
                <a:sym typeface="Manrope Medium"/>
              </a:defRPr>
            </a:lvl4pPr>
            <a:lvl5pPr indent="-292100" lvl="4" marL="2286000">
              <a:spcBef>
                <a:spcPts val="800"/>
              </a:spcBef>
              <a:spcAft>
                <a:spcPts val="0"/>
              </a:spcAft>
              <a:buSzPts val="1000"/>
              <a:buFont typeface="Manrope Medium"/>
              <a:buChar char="○"/>
              <a:defRPr sz="1000">
                <a:latin typeface="Manrope Medium"/>
                <a:ea typeface="Manrope Medium"/>
                <a:cs typeface="Manrope Medium"/>
                <a:sym typeface="Manrope Medium"/>
              </a:defRPr>
            </a:lvl5pPr>
            <a:lvl6pPr indent="-292100" lvl="5" marL="2743200">
              <a:spcBef>
                <a:spcPts val="800"/>
              </a:spcBef>
              <a:spcAft>
                <a:spcPts val="0"/>
              </a:spcAft>
              <a:buSzPts val="1000"/>
              <a:buFont typeface="Manrope Medium"/>
              <a:buChar char="■"/>
              <a:defRPr sz="1000">
                <a:latin typeface="Manrope Medium"/>
                <a:ea typeface="Manrope Medium"/>
                <a:cs typeface="Manrope Medium"/>
                <a:sym typeface="Manrope Medium"/>
              </a:defRPr>
            </a:lvl6pPr>
            <a:lvl7pPr indent="-292100" lvl="6" marL="3200400">
              <a:spcBef>
                <a:spcPts val="800"/>
              </a:spcBef>
              <a:spcAft>
                <a:spcPts val="0"/>
              </a:spcAft>
              <a:buSzPts val="1000"/>
              <a:buFont typeface="Manrope Medium"/>
              <a:buChar char="●"/>
              <a:defRPr sz="1000">
                <a:latin typeface="Manrope Medium"/>
                <a:ea typeface="Manrope Medium"/>
                <a:cs typeface="Manrope Medium"/>
                <a:sym typeface="Manrope Medium"/>
              </a:defRPr>
            </a:lvl7pPr>
            <a:lvl8pPr indent="-292100" lvl="7" marL="3657600">
              <a:spcBef>
                <a:spcPts val="800"/>
              </a:spcBef>
              <a:spcAft>
                <a:spcPts val="0"/>
              </a:spcAft>
              <a:buSzPts val="1000"/>
              <a:buFont typeface="Manrope Medium"/>
              <a:buChar char="○"/>
              <a:defRPr sz="1000">
                <a:latin typeface="Manrope Medium"/>
                <a:ea typeface="Manrope Medium"/>
                <a:cs typeface="Manrope Medium"/>
                <a:sym typeface="Manrope Medium"/>
              </a:defRPr>
            </a:lvl8pPr>
            <a:lvl9pPr indent="-292100" lvl="8" marL="4114800">
              <a:spcBef>
                <a:spcPts val="800"/>
              </a:spcBef>
              <a:spcAft>
                <a:spcPts val="800"/>
              </a:spcAft>
              <a:buSzPts val="1000"/>
              <a:buFont typeface="Manrope Medium"/>
              <a:buChar char="■"/>
              <a:defRPr sz="1000">
                <a:latin typeface="Manrope Medium"/>
                <a:ea typeface="Manrope Medium"/>
                <a:cs typeface="Manrope Medium"/>
                <a:sym typeface="Manrope Medium"/>
              </a:defRPr>
            </a:lvl9pPr>
          </a:lstStyle>
          <a:p/>
        </p:txBody>
      </p:sp>
      <p:sp>
        <p:nvSpPr>
          <p:cNvPr id="873" name="Google Shape;873;p22"/>
          <p:cNvSpPr txBox="1"/>
          <p:nvPr>
            <p:ph idx="2" type="subTitle"/>
          </p:nvPr>
        </p:nvSpPr>
        <p:spPr>
          <a:xfrm rot="-252596">
            <a:off x="5199023" y="3875031"/>
            <a:ext cx="1487514" cy="689167"/>
          </a:xfrm>
          <a:prstGeom prst="rect">
            <a:avLst/>
          </a:prstGeom>
        </p:spPr>
        <p:txBody>
          <a:bodyPr anchorCtr="0" anchor="ctr" bIns="91425" lIns="182875" spcFirstLastPara="1" rIns="182875" wrap="square" tIns="91425">
            <a:noAutofit/>
          </a:bodyPr>
          <a:lstStyle>
            <a:lvl1pPr lvl="0" algn="ctr">
              <a:spcBef>
                <a:spcPts val="0"/>
              </a:spcBef>
              <a:spcAft>
                <a:spcPts val="0"/>
              </a:spcAft>
              <a:buSzPts val="1200"/>
              <a:buNone/>
              <a:defRPr b="1"/>
            </a:lvl1pPr>
            <a:lvl2pPr lvl="1" algn="ctr">
              <a:spcBef>
                <a:spcPts val="800"/>
              </a:spcBef>
              <a:spcAft>
                <a:spcPts val="0"/>
              </a:spcAft>
              <a:buSzPts val="1000"/>
              <a:buNone/>
              <a:defRPr b="1" sz="1000"/>
            </a:lvl2pPr>
            <a:lvl3pPr lvl="2" algn="ctr">
              <a:spcBef>
                <a:spcPts val="800"/>
              </a:spcBef>
              <a:spcAft>
                <a:spcPts val="0"/>
              </a:spcAft>
              <a:buSzPts val="1000"/>
              <a:buNone/>
              <a:defRPr b="1" sz="1000"/>
            </a:lvl3pPr>
            <a:lvl4pPr lvl="3" algn="ctr">
              <a:spcBef>
                <a:spcPts val="800"/>
              </a:spcBef>
              <a:spcAft>
                <a:spcPts val="0"/>
              </a:spcAft>
              <a:buSzPts val="1000"/>
              <a:buNone/>
              <a:defRPr b="1" sz="1000"/>
            </a:lvl4pPr>
            <a:lvl5pPr lvl="4" algn="ctr">
              <a:spcBef>
                <a:spcPts val="800"/>
              </a:spcBef>
              <a:spcAft>
                <a:spcPts val="0"/>
              </a:spcAft>
              <a:buSzPts val="1000"/>
              <a:buNone/>
              <a:defRPr b="1" sz="1000"/>
            </a:lvl5pPr>
            <a:lvl6pPr lvl="5" algn="ctr">
              <a:spcBef>
                <a:spcPts val="800"/>
              </a:spcBef>
              <a:spcAft>
                <a:spcPts val="0"/>
              </a:spcAft>
              <a:buSzPts val="1000"/>
              <a:buNone/>
              <a:defRPr b="1" sz="1000"/>
            </a:lvl6pPr>
            <a:lvl7pPr lvl="6" algn="ctr">
              <a:spcBef>
                <a:spcPts val="800"/>
              </a:spcBef>
              <a:spcAft>
                <a:spcPts val="0"/>
              </a:spcAft>
              <a:buSzPts val="1000"/>
              <a:buNone/>
              <a:defRPr b="1" sz="1000"/>
            </a:lvl7pPr>
            <a:lvl8pPr lvl="7" algn="ctr">
              <a:spcBef>
                <a:spcPts val="800"/>
              </a:spcBef>
              <a:spcAft>
                <a:spcPts val="0"/>
              </a:spcAft>
              <a:buSzPts val="1000"/>
              <a:buNone/>
              <a:defRPr b="1" sz="1000"/>
            </a:lvl8pPr>
            <a:lvl9pPr lvl="8" algn="ctr">
              <a:spcBef>
                <a:spcPts val="800"/>
              </a:spcBef>
              <a:spcAft>
                <a:spcPts val="800"/>
              </a:spcAft>
              <a:buSzPts val="1000"/>
              <a:buNone/>
              <a:defRPr b="1" sz="1000"/>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Notes with dark background">
  <p:cSld name="CUSTOM_1_1_1_4">
    <p:bg>
      <p:bgPr>
        <a:solidFill>
          <a:schemeClr val="lt1"/>
        </a:solidFill>
      </p:bgPr>
    </p:bg>
    <p:spTree>
      <p:nvGrpSpPr>
        <p:cNvPr id="874" name="Shape 874"/>
        <p:cNvGrpSpPr/>
        <p:nvPr/>
      </p:nvGrpSpPr>
      <p:grpSpPr>
        <a:xfrm>
          <a:off x="0" y="0"/>
          <a:ext cx="0" cy="0"/>
          <a:chOff x="0" y="0"/>
          <a:chExt cx="0" cy="0"/>
        </a:xfrm>
      </p:grpSpPr>
      <p:sp>
        <p:nvSpPr>
          <p:cNvPr id="875" name="Google Shape;875;p23"/>
          <p:cNvSpPr/>
          <p:nvPr/>
        </p:nvSpPr>
        <p:spPr>
          <a:xfrm>
            <a:off x="835200" y="149400"/>
            <a:ext cx="158400" cy="1584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876" name="Google Shape;876;p23"/>
          <p:cNvSpPr/>
          <p:nvPr/>
        </p:nvSpPr>
        <p:spPr>
          <a:xfrm>
            <a:off x="3273600" y="149400"/>
            <a:ext cx="158400" cy="1584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877" name="Google Shape;877;p23"/>
          <p:cNvSpPr/>
          <p:nvPr/>
        </p:nvSpPr>
        <p:spPr>
          <a:xfrm>
            <a:off x="5712000" y="149400"/>
            <a:ext cx="158400" cy="1584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878" name="Google Shape;878;p23"/>
          <p:cNvSpPr/>
          <p:nvPr/>
        </p:nvSpPr>
        <p:spPr>
          <a:xfrm>
            <a:off x="8150400" y="149400"/>
            <a:ext cx="158400" cy="1584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cxnSp>
        <p:nvCxnSpPr>
          <p:cNvPr id="879" name="Google Shape;879;p23"/>
          <p:cNvCxnSpPr/>
          <p:nvPr/>
        </p:nvCxnSpPr>
        <p:spPr>
          <a:xfrm>
            <a:off x="0" y="457191"/>
            <a:ext cx="9140400" cy="0"/>
          </a:xfrm>
          <a:prstGeom prst="straightConnector1">
            <a:avLst/>
          </a:prstGeom>
          <a:noFill/>
          <a:ln cap="flat" cmpd="sng" w="9525">
            <a:solidFill>
              <a:schemeClr val="accent4"/>
            </a:solidFill>
            <a:prstDash val="solid"/>
            <a:round/>
            <a:headEnd len="sm" w="sm" type="none"/>
            <a:tailEnd len="sm" w="sm" type="none"/>
          </a:ln>
        </p:spPr>
      </p:cxnSp>
      <p:cxnSp>
        <p:nvCxnSpPr>
          <p:cNvPr id="880" name="Google Shape;880;p23"/>
          <p:cNvCxnSpPr/>
          <p:nvPr/>
        </p:nvCxnSpPr>
        <p:spPr>
          <a:xfrm>
            <a:off x="0" y="524791"/>
            <a:ext cx="9140400" cy="0"/>
          </a:xfrm>
          <a:prstGeom prst="straightConnector1">
            <a:avLst/>
          </a:prstGeom>
          <a:noFill/>
          <a:ln cap="flat" cmpd="sng" w="9525">
            <a:solidFill>
              <a:schemeClr val="accent4"/>
            </a:solidFill>
            <a:prstDash val="solid"/>
            <a:round/>
            <a:headEnd len="sm" w="sm" type="none"/>
            <a:tailEnd len="sm" w="sm" type="none"/>
          </a:ln>
        </p:spPr>
      </p:cxnSp>
      <p:sp>
        <p:nvSpPr>
          <p:cNvPr id="881" name="Google Shape;881;p23"/>
          <p:cNvSpPr txBox="1"/>
          <p:nvPr>
            <p:ph type="title"/>
          </p:nvPr>
        </p:nvSpPr>
        <p:spPr>
          <a:xfrm>
            <a:off x="2563250" y="1900525"/>
            <a:ext cx="1767000" cy="1174200"/>
          </a:xfrm>
          <a:prstGeom prst="rect">
            <a:avLst/>
          </a:prstGeom>
        </p:spPr>
        <p:txBody>
          <a:bodyPr anchorCtr="0" anchor="ctr" bIns="91425" lIns="91425" spcFirstLastPara="1" rIns="91425" wrap="square" tIns="91425">
            <a:noAutofit/>
          </a:bodyPr>
          <a:lstStyle>
            <a:lvl1pPr lvl="0">
              <a:lnSpc>
                <a:spcPct val="115000"/>
              </a:lnSpc>
              <a:spcBef>
                <a:spcPts val="0"/>
              </a:spcBef>
              <a:spcAft>
                <a:spcPts val="0"/>
              </a:spcAft>
              <a:buClr>
                <a:schemeClr val="dk1"/>
              </a:buClr>
              <a:buSzPts val="900"/>
              <a:buFont typeface="Arial"/>
              <a:buNone/>
              <a:defRPr sz="1000">
                <a:solidFill>
                  <a:schemeClr val="dk1"/>
                </a:solidFill>
                <a:latin typeface="Manrope SemiBold"/>
                <a:ea typeface="Manrope SemiBold"/>
                <a:cs typeface="Manrope SemiBold"/>
                <a:sym typeface="Manrope SemiBold"/>
              </a:defRPr>
            </a:lvl1pPr>
            <a:lvl2pPr lvl="1">
              <a:spcBef>
                <a:spcPts val="100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p:txBody>
      </p:sp>
      <p:sp>
        <p:nvSpPr>
          <p:cNvPr id="882" name="Google Shape;882;p23"/>
          <p:cNvSpPr txBox="1"/>
          <p:nvPr>
            <p:ph idx="2" type="title"/>
          </p:nvPr>
        </p:nvSpPr>
        <p:spPr>
          <a:xfrm rot="-261567">
            <a:off x="710939" y="1685986"/>
            <a:ext cx="1847044" cy="1173986"/>
          </a:xfrm>
          <a:prstGeom prst="rect">
            <a:avLst/>
          </a:prstGeom>
        </p:spPr>
        <p:txBody>
          <a:bodyPr anchorCtr="0" anchor="ctr" bIns="91425" lIns="274300" spcFirstLastPara="1" rIns="91425" wrap="square" tIns="91425">
            <a:spAutoFit/>
          </a:bodyPr>
          <a:lstStyle>
            <a:lvl1pPr lvl="0">
              <a:lnSpc>
                <a:spcPct val="115000"/>
              </a:lnSpc>
              <a:spcBef>
                <a:spcPts val="0"/>
              </a:spcBef>
              <a:spcAft>
                <a:spcPts val="0"/>
              </a:spcAft>
              <a:buClr>
                <a:schemeClr val="dk1"/>
              </a:buClr>
              <a:buSzPts val="1000"/>
              <a:buNone/>
              <a:defRPr sz="1000">
                <a:solidFill>
                  <a:schemeClr val="dk1"/>
                </a:solidFill>
                <a:latin typeface="Manrope SemiBold"/>
                <a:ea typeface="Manrope SemiBold"/>
                <a:cs typeface="Manrope SemiBold"/>
                <a:sym typeface="Manrope SemiBold"/>
              </a:defRPr>
            </a:lvl1pPr>
            <a:lvl2pPr lvl="1">
              <a:spcBef>
                <a:spcPts val="100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p:txBody>
      </p:sp>
      <p:sp>
        <p:nvSpPr>
          <p:cNvPr id="883" name="Google Shape;883;p23"/>
          <p:cNvSpPr txBox="1"/>
          <p:nvPr>
            <p:ph idx="3" type="title"/>
          </p:nvPr>
        </p:nvSpPr>
        <p:spPr>
          <a:xfrm rot="520">
            <a:off x="4330173" y="1683025"/>
            <a:ext cx="1981500" cy="1310700"/>
          </a:xfrm>
          <a:prstGeom prst="rect">
            <a:avLst/>
          </a:prstGeom>
        </p:spPr>
        <p:txBody>
          <a:bodyPr anchorCtr="0" anchor="ctr" bIns="91425" lIns="274300" spcFirstLastPara="1" rIns="91425" wrap="square" tIns="91425">
            <a:noAutofit/>
          </a:bodyPr>
          <a:lstStyle>
            <a:lvl1pPr lvl="0">
              <a:lnSpc>
                <a:spcPct val="115000"/>
              </a:lnSpc>
              <a:spcBef>
                <a:spcPts val="0"/>
              </a:spcBef>
              <a:spcAft>
                <a:spcPts val="0"/>
              </a:spcAft>
              <a:buClr>
                <a:schemeClr val="dk1"/>
              </a:buClr>
              <a:buSzPts val="1000"/>
              <a:buNone/>
              <a:defRPr sz="1000">
                <a:solidFill>
                  <a:schemeClr val="dk1"/>
                </a:solidFill>
                <a:latin typeface="Manrope SemiBold"/>
                <a:ea typeface="Manrope SemiBold"/>
                <a:cs typeface="Manrope SemiBold"/>
                <a:sym typeface="Manrope SemiBold"/>
              </a:defRPr>
            </a:lvl1pPr>
            <a:lvl2pPr lvl="1">
              <a:spcBef>
                <a:spcPts val="100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p:txBody>
      </p:sp>
      <p:sp>
        <p:nvSpPr>
          <p:cNvPr id="884" name="Google Shape;884;p23"/>
          <p:cNvSpPr txBox="1"/>
          <p:nvPr>
            <p:ph idx="4" type="title"/>
          </p:nvPr>
        </p:nvSpPr>
        <p:spPr>
          <a:xfrm rot="158281">
            <a:off x="6392594" y="1886282"/>
            <a:ext cx="1981500" cy="1310588"/>
          </a:xfrm>
          <a:prstGeom prst="rect">
            <a:avLst/>
          </a:prstGeom>
        </p:spPr>
        <p:txBody>
          <a:bodyPr anchorCtr="0" anchor="ctr" bIns="91425" lIns="274300" spcFirstLastPara="1" rIns="91425" wrap="square" tIns="91425">
            <a:noAutofit/>
          </a:bodyPr>
          <a:lstStyle>
            <a:lvl1pPr lvl="0">
              <a:lnSpc>
                <a:spcPct val="115000"/>
              </a:lnSpc>
              <a:spcBef>
                <a:spcPts val="0"/>
              </a:spcBef>
              <a:spcAft>
                <a:spcPts val="0"/>
              </a:spcAft>
              <a:buClr>
                <a:schemeClr val="dk1"/>
              </a:buClr>
              <a:buSzPts val="1000"/>
              <a:buNone/>
              <a:defRPr sz="1000">
                <a:solidFill>
                  <a:schemeClr val="dk1"/>
                </a:solidFill>
                <a:latin typeface="Manrope SemiBold"/>
                <a:ea typeface="Manrope SemiBold"/>
                <a:cs typeface="Manrope SemiBold"/>
                <a:sym typeface="Manrope SemiBold"/>
              </a:defRPr>
            </a:lvl1pPr>
            <a:lvl2pPr lvl="1">
              <a:spcBef>
                <a:spcPts val="100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p:txBody>
      </p:sp>
      <p:sp>
        <p:nvSpPr>
          <p:cNvPr id="885" name="Google Shape;885;p23"/>
          <p:cNvSpPr txBox="1"/>
          <p:nvPr>
            <p:ph idx="5" type="title"/>
          </p:nvPr>
        </p:nvSpPr>
        <p:spPr>
          <a:xfrm rot="-204021">
            <a:off x="3560217" y="3689616"/>
            <a:ext cx="1608432" cy="681005"/>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200"/>
              <a:buFont typeface="Manrope"/>
              <a:buNone/>
              <a:defRPr sz="1200">
                <a:solidFill>
                  <a:schemeClr val="dk1"/>
                </a:solidFill>
                <a:latin typeface="Manrope"/>
                <a:ea typeface="Manrope"/>
                <a:cs typeface="Manrope"/>
                <a:sym typeface="Manrope"/>
              </a:defRPr>
            </a:lvl1pPr>
            <a:lvl2pPr lvl="1" algn="ctr">
              <a:spcBef>
                <a:spcPts val="0"/>
              </a:spcBef>
              <a:spcAft>
                <a:spcPts val="0"/>
              </a:spcAft>
              <a:buClr>
                <a:schemeClr val="dk1"/>
              </a:buClr>
              <a:buSzPts val="1200"/>
              <a:buFont typeface="Manrope"/>
              <a:buNone/>
              <a:defRPr b="1" sz="1200">
                <a:solidFill>
                  <a:schemeClr val="dk1"/>
                </a:solidFill>
                <a:latin typeface="Manrope"/>
                <a:ea typeface="Manrope"/>
                <a:cs typeface="Manrope"/>
                <a:sym typeface="Manrope"/>
              </a:defRPr>
            </a:lvl2pPr>
            <a:lvl3pPr lvl="2" algn="ctr">
              <a:spcBef>
                <a:spcPts val="0"/>
              </a:spcBef>
              <a:spcAft>
                <a:spcPts val="0"/>
              </a:spcAft>
              <a:buClr>
                <a:schemeClr val="dk1"/>
              </a:buClr>
              <a:buSzPts val="1200"/>
              <a:buFont typeface="Manrope"/>
              <a:buNone/>
              <a:defRPr b="1" sz="1200">
                <a:solidFill>
                  <a:schemeClr val="dk1"/>
                </a:solidFill>
                <a:latin typeface="Manrope"/>
                <a:ea typeface="Manrope"/>
                <a:cs typeface="Manrope"/>
                <a:sym typeface="Manrope"/>
              </a:defRPr>
            </a:lvl3pPr>
            <a:lvl4pPr lvl="3" algn="ctr">
              <a:spcBef>
                <a:spcPts val="0"/>
              </a:spcBef>
              <a:spcAft>
                <a:spcPts val="0"/>
              </a:spcAft>
              <a:buClr>
                <a:schemeClr val="dk1"/>
              </a:buClr>
              <a:buSzPts val="1200"/>
              <a:buFont typeface="Manrope"/>
              <a:buNone/>
              <a:defRPr b="1" sz="1200">
                <a:solidFill>
                  <a:schemeClr val="dk1"/>
                </a:solidFill>
                <a:latin typeface="Manrope"/>
                <a:ea typeface="Manrope"/>
                <a:cs typeface="Manrope"/>
                <a:sym typeface="Manrope"/>
              </a:defRPr>
            </a:lvl4pPr>
            <a:lvl5pPr lvl="4" algn="ctr">
              <a:spcBef>
                <a:spcPts val="0"/>
              </a:spcBef>
              <a:spcAft>
                <a:spcPts val="0"/>
              </a:spcAft>
              <a:buClr>
                <a:schemeClr val="dk1"/>
              </a:buClr>
              <a:buSzPts val="1200"/>
              <a:buFont typeface="Manrope"/>
              <a:buNone/>
              <a:defRPr b="1" sz="1200">
                <a:solidFill>
                  <a:schemeClr val="dk1"/>
                </a:solidFill>
                <a:latin typeface="Manrope"/>
                <a:ea typeface="Manrope"/>
                <a:cs typeface="Manrope"/>
                <a:sym typeface="Manrope"/>
              </a:defRPr>
            </a:lvl5pPr>
            <a:lvl6pPr lvl="5" algn="ctr">
              <a:spcBef>
                <a:spcPts val="0"/>
              </a:spcBef>
              <a:spcAft>
                <a:spcPts val="0"/>
              </a:spcAft>
              <a:buClr>
                <a:schemeClr val="dk1"/>
              </a:buClr>
              <a:buSzPts val="1200"/>
              <a:buFont typeface="Manrope"/>
              <a:buNone/>
              <a:defRPr b="1" sz="1200">
                <a:solidFill>
                  <a:schemeClr val="dk1"/>
                </a:solidFill>
                <a:latin typeface="Manrope"/>
                <a:ea typeface="Manrope"/>
                <a:cs typeface="Manrope"/>
                <a:sym typeface="Manrope"/>
              </a:defRPr>
            </a:lvl6pPr>
            <a:lvl7pPr lvl="6" algn="ctr">
              <a:spcBef>
                <a:spcPts val="0"/>
              </a:spcBef>
              <a:spcAft>
                <a:spcPts val="0"/>
              </a:spcAft>
              <a:buClr>
                <a:schemeClr val="dk1"/>
              </a:buClr>
              <a:buSzPts val="1200"/>
              <a:buFont typeface="Manrope"/>
              <a:buNone/>
              <a:defRPr b="1" sz="1200">
                <a:solidFill>
                  <a:schemeClr val="dk1"/>
                </a:solidFill>
                <a:latin typeface="Manrope"/>
                <a:ea typeface="Manrope"/>
                <a:cs typeface="Manrope"/>
                <a:sym typeface="Manrope"/>
              </a:defRPr>
            </a:lvl7pPr>
            <a:lvl8pPr lvl="7" algn="ctr">
              <a:spcBef>
                <a:spcPts val="0"/>
              </a:spcBef>
              <a:spcAft>
                <a:spcPts val="0"/>
              </a:spcAft>
              <a:buClr>
                <a:schemeClr val="dk1"/>
              </a:buClr>
              <a:buSzPts val="1200"/>
              <a:buFont typeface="Manrope"/>
              <a:buNone/>
              <a:defRPr b="1" sz="1200">
                <a:solidFill>
                  <a:schemeClr val="dk1"/>
                </a:solidFill>
                <a:latin typeface="Manrope"/>
                <a:ea typeface="Manrope"/>
                <a:cs typeface="Manrope"/>
                <a:sym typeface="Manrope"/>
              </a:defRPr>
            </a:lvl8pPr>
            <a:lvl9pPr lvl="8" algn="ctr">
              <a:spcBef>
                <a:spcPts val="0"/>
              </a:spcBef>
              <a:spcAft>
                <a:spcPts val="0"/>
              </a:spcAft>
              <a:buClr>
                <a:schemeClr val="dk1"/>
              </a:buClr>
              <a:buSzPts val="1200"/>
              <a:buFont typeface="Manrope"/>
              <a:buNone/>
              <a:defRPr b="1" sz="1200">
                <a:solidFill>
                  <a:schemeClr val="dk1"/>
                </a:solidFill>
                <a:latin typeface="Manrope"/>
                <a:ea typeface="Manrope"/>
                <a:cs typeface="Manrope"/>
                <a:sym typeface="Manrop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line and Subtitle - Alt 1">
  <p:cSld name="CUSTOM_1_1_3_1_3">
    <p:spTree>
      <p:nvGrpSpPr>
        <p:cNvPr id="886" name="Shape 886"/>
        <p:cNvGrpSpPr/>
        <p:nvPr/>
      </p:nvGrpSpPr>
      <p:grpSpPr>
        <a:xfrm>
          <a:off x="0" y="0"/>
          <a:ext cx="0" cy="0"/>
          <a:chOff x="0" y="0"/>
          <a:chExt cx="0" cy="0"/>
        </a:xfrm>
      </p:grpSpPr>
      <p:grpSp>
        <p:nvGrpSpPr>
          <p:cNvPr id="887" name="Google Shape;887;p24"/>
          <p:cNvGrpSpPr/>
          <p:nvPr/>
        </p:nvGrpSpPr>
        <p:grpSpPr>
          <a:xfrm>
            <a:off x="392964" y="576950"/>
            <a:ext cx="8764835" cy="4114800"/>
            <a:chOff x="374175" y="576950"/>
            <a:chExt cx="8783280" cy="4114800"/>
          </a:xfrm>
        </p:grpSpPr>
        <p:cxnSp>
          <p:nvCxnSpPr>
            <p:cNvPr id="888" name="Google Shape;888;p24"/>
            <p:cNvCxnSpPr/>
            <p:nvPr/>
          </p:nvCxnSpPr>
          <p:spPr>
            <a:xfrm>
              <a:off x="374175" y="576950"/>
              <a:ext cx="8776800" cy="0"/>
            </a:xfrm>
            <a:prstGeom prst="straightConnector1">
              <a:avLst/>
            </a:prstGeom>
            <a:noFill/>
            <a:ln cap="flat" cmpd="sng" w="9525">
              <a:solidFill>
                <a:schemeClr val="accent5"/>
              </a:solidFill>
              <a:prstDash val="solid"/>
              <a:round/>
              <a:headEnd len="sm" w="sm" type="none"/>
              <a:tailEnd len="sm" w="sm" type="none"/>
            </a:ln>
          </p:spPr>
        </p:cxnSp>
        <p:cxnSp>
          <p:nvCxnSpPr>
            <p:cNvPr id="889" name="Google Shape;889;p24"/>
            <p:cNvCxnSpPr/>
            <p:nvPr/>
          </p:nvCxnSpPr>
          <p:spPr>
            <a:xfrm>
              <a:off x="380655" y="1110350"/>
              <a:ext cx="8776800" cy="0"/>
            </a:xfrm>
            <a:prstGeom prst="straightConnector1">
              <a:avLst/>
            </a:prstGeom>
            <a:noFill/>
            <a:ln cap="flat" cmpd="sng" w="9525">
              <a:solidFill>
                <a:schemeClr val="accent5"/>
              </a:solidFill>
              <a:prstDash val="solid"/>
              <a:round/>
              <a:headEnd len="sm" w="sm" type="none"/>
              <a:tailEnd len="sm" w="sm" type="none"/>
            </a:ln>
          </p:spPr>
        </p:cxnSp>
        <p:cxnSp>
          <p:nvCxnSpPr>
            <p:cNvPr id="890" name="Google Shape;890;p24"/>
            <p:cNvCxnSpPr/>
            <p:nvPr/>
          </p:nvCxnSpPr>
          <p:spPr>
            <a:xfrm>
              <a:off x="380655" y="1643750"/>
              <a:ext cx="8776800" cy="0"/>
            </a:xfrm>
            <a:prstGeom prst="straightConnector1">
              <a:avLst/>
            </a:prstGeom>
            <a:noFill/>
            <a:ln cap="flat" cmpd="sng" w="9525">
              <a:solidFill>
                <a:schemeClr val="accent5"/>
              </a:solidFill>
              <a:prstDash val="solid"/>
              <a:round/>
              <a:headEnd len="sm" w="sm" type="none"/>
              <a:tailEnd len="sm" w="sm" type="none"/>
            </a:ln>
          </p:spPr>
        </p:cxnSp>
        <p:cxnSp>
          <p:nvCxnSpPr>
            <p:cNvPr id="891" name="Google Shape;891;p24"/>
            <p:cNvCxnSpPr/>
            <p:nvPr/>
          </p:nvCxnSpPr>
          <p:spPr>
            <a:xfrm>
              <a:off x="380655" y="2100950"/>
              <a:ext cx="8776800" cy="0"/>
            </a:xfrm>
            <a:prstGeom prst="straightConnector1">
              <a:avLst/>
            </a:prstGeom>
            <a:noFill/>
            <a:ln cap="flat" cmpd="sng" w="9525">
              <a:solidFill>
                <a:schemeClr val="accent5"/>
              </a:solidFill>
              <a:prstDash val="solid"/>
              <a:round/>
              <a:headEnd len="sm" w="sm" type="none"/>
              <a:tailEnd len="sm" w="sm" type="none"/>
            </a:ln>
          </p:spPr>
        </p:cxnSp>
        <p:cxnSp>
          <p:nvCxnSpPr>
            <p:cNvPr id="892" name="Google Shape;892;p24"/>
            <p:cNvCxnSpPr/>
            <p:nvPr/>
          </p:nvCxnSpPr>
          <p:spPr>
            <a:xfrm>
              <a:off x="380655" y="2634350"/>
              <a:ext cx="8776800" cy="0"/>
            </a:xfrm>
            <a:prstGeom prst="straightConnector1">
              <a:avLst/>
            </a:prstGeom>
            <a:noFill/>
            <a:ln cap="flat" cmpd="sng" w="9525">
              <a:solidFill>
                <a:schemeClr val="accent5"/>
              </a:solidFill>
              <a:prstDash val="solid"/>
              <a:round/>
              <a:headEnd len="sm" w="sm" type="none"/>
              <a:tailEnd len="sm" w="sm" type="none"/>
            </a:ln>
          </p:spPr>
        </p:cxnSp>
        <p:cxnSp>
          <p:nvCxnSpPr>
            <p:cNvPr id="893" name="Google Shape;893;p24"/>
            <p:cNvCxnSpPr/>
            <p:nvPr/>
          </p:nvCxnSpPr>
          <p:spPr>
            <a:xfrm>
              <a:off x="380655" y="3167750"/>
              <a:ext cx="8776800" cy="0"/>
            </a:xfrm>
            <a:prstGeom prst="straightConnector1">
              <a:avLst/>
            </a:prstGeom>
            <a:noFill/>
            <a:ln cap="flat" cmpd="sng" w="9525">
              <a:solidFill>
                <a:schemeClr val="accent5"/>
              </a:solidFill>
              <a:prstDash val="solid"/>
              <a:round/>
              <a:headEnd len="sm" w="sm" type="none"/>
              <a:tailEnd len="sm" w="sm" type="none"/>
            </a:ln>
          </p:spPr>
        </p:cxnSp>
        <p:cxnSp>
          <p:nvCxnSpPr>
            <p:cNvPr id="894" name="Google Shape;894;p24"/>
            <p:cNvCxnSpPr/>
            <p:nvPr/>
          </p:nvCxnSpPr>
          <p:spPr>
            <a:xfrm>
              <a:off x="380655" y="3624950"/>
              <a:ext cx="8776800" cy="0"/>
            </a:xfrm>
            <a:prstGeom prst="straightConnector1">
              <a:avLst/>
            </a:prstGeom>
            <a:noFill/>
            <a:ln cap="flat" cmpd="sng" w="9525">
              <a:solidFill>
                <a:schemeClr val="accent5"/>
              </a:solidFill>
              <a:prstDash val="solid"/>
              <a:round/>
              <a:headEnd len="sm" w="sm" type="none"/>
              <a:tailEnd len="sm" w="sm" type="none"/>
            </a:ln>
          </p:spPr>
        </p:cxnSp>
        <p:cxnSp>
          <p:nvCxnSpPr>
            <p:cNvPr id="895" name="Google Shape;895;p24"/>
            <p:cNvCxnSpPr/>
            <p:nvPr/>
          </p:nvCxnSpPr>
          <p:spPr>
            <a:xfrm>
              <a:off x="380655" y="4158350"/>
              <a:ext cx="8776800" cy="0"/>
            </a:xfrm>
            <a:prstGeom prst="straightConnector1">
              <a:avLst/>
            </a:prstGeom>
            <a:noFill/>
            <a:ln cap="flat" cmpd="sng" w="9525">
              <a:solidFill>
                <a:schemeClr val="accent5"/>
              </a:solidFill>
              <a:prstDash val="solid"/>
              <a:round/>
              <a:headEnd len="sm" w="sm" type="none"/>
              <a:tailEnd len="sm" w="sm" type="none"/>
            </a:ln>
          </p:spPr>
        </p:cxnSp>
        <p:cxnSp>
          <p:nvCxnSpPr>
            <p:cNvPr id="896" name="Google Shape;896;p24"/>
            <p:cNvCxnSpPr/>
            <p:nvPr/>
          </p:nvCxnSpPr>
          <p:spPr>
            <a:xfrm>
              <a:off x="380655" y="4691750"/>
              <a:ext cx="8776800" cy="0"/>
            </a:xfrm>
            <a:prstGeom prst="straightConnector1">
              <a:avLst/>
            </a:prstGeom>
            <a:noFill/>
            <a:ln cap="flat" cmpd="sng" w="9525">
              <a:solidFill>
                <a:schemeClr val="accent5"/>
              </a:solidFill>
              <a:prstDash val="solid"/>
              <a:round/>
              <a:headEnd len="sm" w="sm" type="none"/>
              <a:tailEnd len="sm" w="sm" type="none"/>
            </a:ln>
          </p:spPr>
        </p:cxnSp>
      </p:grpSp>
      <p:cxnSp>
        <p:nvCxnSpPr>
          <p:cNvPr id="897" name="Google Shape;897;p24"/>
          <p:cNvCxnSpPr/>
          <p:nvPr/>
        </p:nvCxnSpPr>
        <p:spPr>
          <a:xfrm>
            <a:off x="392950" y="-20266"/>
            <a:ext cx="0" cy="5165700"/>
          </a:xfrm>
          <a:prstGeom prst="straightConnector1">
            <a:avLst/>
          </a:prstGeom>
          <a:noFill/>
          <a:ln cap="flat" cmpd="sng" w="9525">
            <a:solidFill>
              <a:schemeClr val="accent5"/>
            </a:solidFill>
            <a:prstDash val="solid"/>
            <a:round/>
            <a:headEnd len="sm" w="sm" type="none"/>
            <a:tailEnd len="sm" w="sm" type="none"/>
          </a:ln>
        </p:spPr>
      </p:cxnSp>
      <p:grpSp>
        <p:nvGrpSpPr>
          <p:cNvPr id="898" name="Google Shape;898;p24"/>
          <p:cNvGrpSpPr/>
          <p:nvPr/>
        </p:nvGrpSpPr>
        <p:grpSpPr>
          <a:xfrm>
            <a:off x="114421" y="175123"/>
            <a:ext cx="134104" cy="4750255"/>
            <a:chOff x="114421" y="175123"/>
            <a:chExt cx="134104" cy="4750255"/>
          </a:xfrm>
        </p:grpSpPr>
        <p:grpSp>
          <p:nvGrpSpPr>
            <p:cNvPr id="899" name="Google Shape;899;p24"/>
            <p:cNvGrpSpPr/>
            <p:nvPr/>
          </p:nvGrpSpPr>
          <p:grpSpPr>
            <a:xfrm>
              <a:off x="114421" y="175123"/>
              <a:ext cx="134104" cy="4334807"/>
              <a:chOff x="5432271" y="383100"/>
              <a:chExt cx="137854" cy="4456010"/>
            </a:xfrm>
          </p:grpSpPr>
          <p:grpSp>
            <p:nvGrpSpPr>
              <p:cNvPr id="900" name="Google Shape;900;p24"/>
              <p:cNvGrpSpPr/>
              <p:nvPr/>
            </p:nvGrpSpPr>
            <p:grpSpPr>
              <a:xfrm>
                <a:off x="5432271" y="383100"/>
                <a:ext cx="137854" cy="981668"/>
                <a:chOff x="5432271" y="383100"/>
                <a:chExt cx="137854" cy="981668"/>
              </a:xfrm>
            </p:grpSpPr>
            <p:sp>
              <p:nvSpPr>
                <p:cNvPr id="901" name="Google Shape;901;p24"/>
                <p:cNvSpPr/>
                <p:nvPr/>
              </p:nvSpPr>
              <p:spPr>
                <a:xfrm>
                  <a:off x="5433925" y="822110"/>
                  <a:ext cx="136200" cy="1308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902" name="Google Shape;902;p24"/>
                <p:cNvSpPr/>
                <p:nvPr/>
              </p:nvSpPr>
              <p:spPr>
                <a:xfrm>
                  <a:off x="5432271" y="383100"/>
                  <a:ext cx="136200" cy="1308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903" name="Google Shape;903;p24"/>
                <p:cNvSpPr/>
                <p:nvPr/>
              </p:nvSpPr>
              <p:spPr>
                <a:xfrm>
                  <a:off x="5433925" y="1233968"/>
                  <a:ext cx="136200" cy="1308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904" name="Google Shape;904;p24"/>
              <p:cNvGrpSpPr/>
              <p:nvPr/>
            </p:nvGrpSpPr>
            <p:grpSpPr>
              <a:xfrm>
                <a:off x="5432271" y="1678500"/>
                <a:ext cx="137854" cy="981668"/>
                <a:chOff x="5432271" y="383100"/>
                <a:chExt cx="137854" cy="981668"/>
              </a:xfrm>
            </p:grpSpPr>
            <p:sp>
              <p:nvSpPr>
                <p:cNvPr id="905" name="Google Shape;905;p24"/>
                <p:cNvSpPr/>
                <p:nvPr/>
              </p:nvSpPr>
              <p:spPr>
                <a:xfrm>
                  <a:off x="5432271" y="383100"/>
                  <a:ext cx="136200" cy="1308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906" name="Google Shape;906;p24"/>
                <p:cNvSpPr/>
                <p:nvPr/>
              </p:nvSpPr>
              <p:spPr>
                <a:xfrm>
                  <a:off x="5433925" y="822110"/>
                  <a:ext cx="136200" cy="1308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907" name="Google Shape;907;p24"/>
                <p:cNvSpPr/>
                <p:nvPr/>
              </p:nvSpPr>
              <p:spPr>
                <a:xfrm>
                  <a:off x="5433925" y="1233968"/>
                  <a:ext cx="136200" cy="1308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908" name="Google Shape;908;p24"/>
              <p:cNvGrpSpPr/>
              <p:nvPr/>
            </p:nvGrpSpPr>
            <p:grpSpPr>
              <a:xfrm>
                <a:off x="5432271" y="2973900"/>
                <a:ext cx="137854" cy="981668"/>
                <a:chOff x="5432271" y="383100"/>
                <a:chExt cx="137854" cy="981668"/>
              </a:xfrm>
            </p:grpSpPr>
            <p:sp>
              <p:nvSpPr>
                <p:cNvPr id="909" name="Google Shape;909;p24"/>
                <p:cNvSpPr/>
                <p:nvPr/>
              </p:nvSpPr>
              <p:spPr>
                <a:xfrm>
                  <a:off x="5432271" y="383100"/>
                  <a:ext cx="136200" cy="1308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910" name="Google Shape;910;p24"/>
                <p:cNvSpPr/>
                <p:nvPr/>
              </p:nvSpPr>
              <p:spPr>
                <a:xfrm>
                  <a:off x="5433925" y="822110"/>
                  <a:ext cx="136200" cy="1308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911" name="Google Shape;911;p24"/>
                <p:cNvSpPr/>
                <p:nvPr/>
              </p:nvSpPr>
              <p:spPr>
                <a:xfrm>
                  <a:off x="5433925" y="1233968"/>
                  <a:ext cx="136200" cy="1308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912" name="Google Shape;912;p24"/>
              <p:cNvGrpSpPr/>
              <p:nvPr/>
            </p:nvGrpSpPr>
            <p:grpSpPr>
              <a:xfrm>
                <a:off x="5432271" y="4269300"/>
                <a:ext cx="137854" cy="569810"/>
                <a:chOff x="5432271" y="383100"/>
                <a:chExt cx="137854" cy="569810"/>
              </a:xfrm>
            </p:grpSpPr>
            <p:sp>
              <p:nvSpPr>
                <p:cNvPr id="913" name="Google Shape;913;p24"/>
                <p:cNvSpPr/>
                <p:nvPr/>
              </p:nvSpPr>
              <p:spPr>
                <a:xfrm>
                  <a:off x="5432271" y="383100"/>
                  <a:ext cx="136200" cy="1308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914" name="Google Shape;914;p24"/>
                <p:cNvSpPr/>
                <p:nvPr/>
              </p:nvSpPr>
              <p:spPr>
                <a:xfrm>
                  <a:off x="5433925" y="822110"/>
                  <a:ext cx="136200" cy="1308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sp>
          <p:nvSpPr>
            <p:cNvPr id="915" name="Google Shape;915;p24"/>
            <p:cNvSpPr/>
            <p:nvPr/>
          </p:nvSpPr>
          <p:spPr>
            <a:xfrm>
              <a:off x="115150" y="4798178"/>
              <a:ext cx="132600" cy="1272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sp>
        <p:nvSpPr>
          <p:cNvPr id="916" name="Google Shape;916;p24"/>
          <p:cNvSpPr txBox="1"/>
          <p:nvPr>
            <p:ph idx="1" type="subTitle"/>
          </p:nvPr>
        </p:nvSpPr>
        <p:spPr>
          <a:xfrm>
            <a:off x="3063300" y="413950"/>
            <a:ext cx="2445000" cy="9111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SzPts val="800"/>
              <a:buFont typeface="Arial"/>
              <a:buNone/>
              <a:defRPr sz="1000">
                <a:latin typeface="Manrope Medium"/>
                <a:ea typeface="Manrope Medium"/>
                <a:cs typeface="Manrope Medium"/>
                <a:sym typeface="Manrope Mediu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17" name="Google Shape;917;p24"/>
          <p:cNvSpPr txBox="1"/>
          <p:nvPr>
            <p:ph type="title"/>
          </p:nvPr>
        </p:nvSpPr>
        <p:spPr>
          <a:xfrm>
            <a:off x="513300" y="419950"/>
            <a:ext cx="2641500" cy="1015800"/>
          </a:xfrm>
          <a:prstGeom prst="rect">
            <a:avLst/>
          </a:prstGeom>
        </p:spPr>
        <p:txBody>
          <a:bodyPr anchorCtr="0" anchor="ctr" bIns="91425" lIns="91425" spcFirstLastPara="1" rIns="91425" wrap="square" tIns="91425">
            <a:noAutofit/>
          </a:bodyPr>
          <a:lstStyle>
            <a:lvl1pPr lvl="0">
              <a:spcBef>
                <a:spcPts val="0"/>
              </a:spcBef>
              <a:spcAft>
                <a:spcPts val="0"/>
              </a:spcAft>
              <a:buSzPts val="1400"/>
              <a:buNone/>
              <a:defRPr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18" name="Google Shape;918;p24"/>
          <p:cNvSpPr txBox="1"/>
          <p:nvPr>
            <p:ph idx="2" type="subTitle"/>
          </p:nvPr>
        </p:nvSpPr>
        <p:spPr>
          <a:xfrm>
            <a:off x="1541800" y="1729550"/>
            <a:ext cx="786300" cy="365700"/>
          </a:xfrm>
          <a:prstGeom prst="rect">
            <a:avLst/>
          </a:prstGeom>
        </p:spPr>
        <p:txBody>
          <a:bodyPr anchorCtr="0" anchor="t" bIns="91425" lIns="91425" spcFirstLastPara="1" rIns="91425" wrap="square" tIns="91425">
            <a:noAutofit/>
          </a:bodyPr>
          <a:lstStyle>
            <a:lvl1pPr lvl="0" algn="ctr">
              <a:spcBef>
                <a:spcPts val="0"/>
              </a:spcBef>
              <a:spcAft>
                <a:spcPts val="0"/>
              </a:spcAft>
              <a:buSzPts val="1200"/>
              <a:buFont typeface="Manrope ExtraBold"/>
              <a:buNone/>
              <a:defRPr>
                <a:latin typeface="Manrope ExtraBold"/>
                <a:ea typeface="Manrope ExtraBold"/>
                <a:cs typeface="Manrope ExtraBold"/>
                <a:sym typeface="Manrope ExtraBold"/>
              </a:defRPr>
            </a:lvl1pPr>
            <a:lvl2pPr lvl="1">
              <a:spcBef>
                <a:spcPts val="800"/>
              </a:spcBef>
              <a:spcAft>
                <a:spcPts val="0"/>
              </a:spcAft>
              <a:buSzPts val="1200"/>
              <a:buNone/>
              <a:defRPr/>
            </a:lvl2pPr>
            <a:lvl3pPr lvl="2">
              <a:spcBef>
                <a:spcPts val="800"/>
              </a:spcBef>
              <a:spcAft>
                <a:spcPts val="0"/>
              </a:spcAft>
              <a:buSzPts val="1200"/>
              <a:buNone/>
              <a:defRPr/>
            </a:lvl3pPr>
            <a:lvl4pPr lvl="3">
              <a:spcBef>
                <a:spcPts val="800"/>
              </a:spcBef>
              <a:spcAft>
                <a:spcPts val="0"/>
              </a:spcAft>
              <a:buSzPts val="1200"/>
              <a:buNone/>
              <a:defRPr/>
            </a:lvl4pPr>
            <a:lvl5pPr lvl="4">
              <a:spcBef>
                <a:spcPts val="800"/>
              </a:spcBef>
              <a:spcAft>
                <a:spcPts val="0"/>
              </a:spcAft>
              <a:buSzPts val="1200"/>
              <a:buNone/>
              <a:defRPr/>
            </a:lvl5pPr>
            <a:lvl6pPr lvl="5">
              <a:spcBef>
                <a:spcPts val="800"/>
              </a:spcBef>
              <a:spcAft>
                <a:spcPts val="0"/>
              </a:spcAft>
              <a:buSzPts val="1200"/>
              <a:buNone/>
              <a:defRPr/>
            </a:lvl6pPr>
            <a:lvl7pPr lvl="6">
              <a:spcBef>
                <a:spcPts val="800"/>
              </a:spcBef>
              <a:spcAft>
                <a:spcPts val="0"/>
              </a:spcAft>
              <a:buSzPts val="1200"/>
              <a:buNone/>
              <a:defRPr/>
            </a:lvl7pPr>
            <a:lvl8pPr lvl="7">
              <a:spcBef>
                <a:spcPts val="800"/>
              </a:spcBef>
              <a:spcAft>
                <a:spcPts val="0"/>
              </a:spcAft>
              <a:buSzPts val="1200"/>
              <a:buNone/>
              <a:defRPr/>
            </a:lvl8pPr>
            <a:lvl9pPr lvl="8">
              <a:spcBef>
                <a:spcPts val="800"/>
              </a:spcBef>
              <a:spcAft>
                <a:spcPts val="800"/>
              </a:spcAft>
              <a:buSzPts val="1200"/>
              <a:buNone/>
              <a:defRPr/>
            </a:lvl9pPr>
          </a:lstStyle>
          <a:p/>
        </p:txBody>
      </p:sp>
      <p:sp>
        <p:nvSpPr>
          <p:cNvPr id="919" name="Google Shape;919;p24"/>
          <p:cNvSpPr txBox="1"/>
          <p:nvPr>
            <p:ph idx="3" type="subTitle"/>
          </p:nvPr>
        </p:nvSpPr>
        <p:spPr>
          <a:xfrm>
            <a:off x="3423025" y="1729550"/>
            <a:ext cx="786300" cy="365700"/>
          </a:xfrm>
          <a:prstGeom prst="rect">
            <a:avLst/>
          </a:prstGeom>
        </p:spPr>
        <p:txBody>
          <a:bodyPr anchorCtr="0" anchor="t" bIns="91425" lIns="91425" spcFirstLastPara="1" rIns="91425" wrap="square" tIns="91425">
            <a:noAutofit/>
          </a:bodyPr>
          <a:lstStyle>
            <a:lvl1pPr lvl="0" algn="ctr">
              <a:spcBef>
                <a:spcPts val="0"/>
              </a:spcBef>
              <a:spcAft>
                <a:spcPts val="0"/>
              </a:spcAft>
              <a:buSzPts val="1200"/>
              <a:buFont typeface="Manrope ExtraBold"/>
              <a:buNone/>
              <a:defRPr>
                <a:latin typeface="Manrope ExtraBold"/>
                <a:ea typeface="Manrope ExtraBold"/>
                <a:cs typeface="Manrope ExtraBold"/>
                <a:sym typeface="Manrope ExtraBold"/>
              </a:defRPr>
            </a:lvl1pPr>
            <a:lvl2pPr lvl="1">
              <a:spcBef>
                <a:spcPts val="800"/>
              </a:spcBef>
              <a:spcAft>
                <a:spcPts val="0"/>
              </a:spcAft>
              <a:buSzPts val="1200"/>
              <a:buNone/>
              <a:defRPr/>
            </a:lvl2pPr>
            <a:lvl3pPr lvl="2">
              <a:spcBef>
                <a:spcPts val="800"/>
              </a:spcBef>
              <a:spcAft>
                <a:spcPts val="0"/>
              </a:spcAft>
              <a:buSzPts val="1200"/>
              <a:buNone/>
              <a:defRPr/>
            </a:lvl3pPr>
            <a:lvl4pPr lvl="3">
              <a:spcBef>
                <a:spcPts val="800"/>
              </a:spcBef>
              <a:spcAft>
                <a:spcPts val="0"/>
              </a:spcAft>
              <a:buSzPts val="1200"/>
              <a:buNone/>
              <a:defRPr/>
            </a:lvl4pPr>
            <a:lvl5pPr lvl="4">
              <a:spcBef>
                <a:spcPts val="800"/>
              </a:spcBef>
              <a:spcAft>
                <a:spcPts val="0"/>
              </a:spcAft>
              <a:buSzPts val="1200"/>
              <a:buNone/>
              <a:defRPr/>
            </a:lvl5pPr>
            <a:lvl6pPr lvl="5">
              <a:spcBef>
                <a:spcPts val="800"/>
              </a:spcBef>
              <a:spcAft>
                <a:spcPts val="0"/>
              </a:spcAft>
              <a:buSzPts val="1200"/>
              <a:buNone/>
              <a:defRPr/>
            </a:lvl6pPr>
            <a:lvl7pPr lvl="6">
              <a:spcBef>
                <a:spcPts val="800"/>
              </a:spcBef>
              <a:spcAft>
                <a:spcPts val="0"/>
              </a:spcAft>
              <a:buSzPts val="1200"/>
              <a:buNone/>
              <a:defRPr/>
            </a:lvl7pPr>
            <a:lvl8pPr lvl="7">
              <a:spcBef>
                <a:spcPts val="800"/>
              </a:spcBef>
              <a:spcAft>
                <a:spcPts val="0"/>
              </a:spcAft>
              <a:buSzPts val="1200"/>
              <a:buNone/>
              <a:defRPr/>
            </a:lvl8pPr>
            <a:lvl9pPr lvl="8">
              <a:spcBef>
                <a:spcPts val="800"/>
              </a:spcBef>
              <a:spcAft>
                <a:spcPts val="800"/>
              </a:spcAft>
              <a:buSzPts val="1200"/>
              <a:buNone/>
              <a:defRPr/>
            </a:lvl9pPr>
          </a:lstStyle>
          <a:p/>
        </p:txBody>
      </p:sp>
      <p:sp>
        <p:nvSpPr>
          <p:cNvPr id="920" name="Google Shape;920;p24"/>
          <p:cNvSpPr txBox="1"/>
          <p:nvPr>
            <p:ph idx="4" type="subTitle"/>
          </p:nvPr>
        </p:nvSpPr>
        <p:spPr>
          <a:xfrm>
            <a:off x="5307725" y="1729550"/>
            <a:ext cx="786300" cy="365700"/>
          </a:xfrm>
          <a:prstGeom prst="rect">
            <a:avLst/>
          </a:prstGeom>
        </p:spPr>
        <p:txBody>
          <a:bodyPr anchorCtr="0" anchor="t" bIns="91425" lIns="91425" spcFirstLastPara="1" rIns="91425" wrap="square" tIns="91425">
            <a:noAutofit/>
          </a:bodyPr>
          <a:lstStyle>
            <a:lvl1pPr lvl="0" algn="ctr">
              <a:spcBef>
                <a:spcPts val="0"/>
              </a:spcBef>
              <a:spcAft>
                <a:spcPts val="0"/>
              </a:spcAft>
              <a:buSzPts val="1200"/>
              <a:buFont typeface="Manrope ExtraBold"/>
              <a:buNone/>
              <a:defRPr>
                <a:latin typeface="Manrope ExtraBold"/>
                <a:ea typeface="Manrope ExtraBold"/>
                <a:cs typeface="Manrope ExtraBold"/>
                <a:sym typeface="Manrope ExtraBold"/>
              </a:defRPr>
            </a:lvl1pPr>
            <a:lvl2pPr lvl="1">
              <a:spcBef>
                <a:spcPts val="800"/>
              </a:spcBef>
              <a:spcAft>
                <a:spcPts val="0"/>
              </a:spcAft>
              <a:buSzPts val="1200"/>
              <a:buNone/>
              <a:defRPr/>
            </a:lvl2pPr>
            <a:lvl3pPr lvl="2">
              <a:spcBef>
                <a:spcPts val="800"/>
              </a:spcBef>
              <a:spcAft>
                <a:spcPts val="0"/>
              </a:spcAft>
              <a:buSzPts val="1200"/>
              <a:buNone/>
              <a:defRPr/>
            </a:lvl3pPr>
            <a:lvl4pPr lvl="3">
              <a:spcBef>
                <a:spcPts val="800"/>
              </a:spcBef>
              <a:spcAft>
                <a:spcPts val="0"/>
              </a:spcAft>
              <a:buSzPts val="1200"/>
              <a:buNone/>
              <a:defRPr/>
            </a:lvl4pPr>
            <a:lvl5pPr lvl="4">
              <a:spcBef>
                <a:spcPts val="800"/>
              </a:spcBef>
              <a:spcAft>
                <a:spcPts val="0"/>
              </a:spcAft>
              <a:buSzPts val="1200"/>
              <a:buNone/>
              <a:defRPr/>
            </a:lvl5pPr>
            <a:lvl6pPr lvl="5">
              <a:spcBef>
                <a:spcPts val="800"/>
              </a:spcBef>
              <a:spcAft>
                <a:spcPts val="0"/>
              </a:spcAft>
              <a:buSzPts val="1200"/>
              <a:buNone/>
              <a:defRPr/>
            </a:lvl6pPr>
            <a:lvl7pPr lvl="6">
              <a:spcBef>
                <a:spcPts val="800"/>
              </a:spcBef>
              <a:spcAft>
                <a:spcPts val="0"/>
              </a:spcAft>
              <a:buSzPts val="1200"/>
              <a:buNone/>
              <a:defRPr/>
            </a:lvl7pPr>
            <a:lvl8pPr lvl="7">
              <a:spcBef>
                <a:spcPts val="800"/>
              </a:spcBef>
              <a:spcAft>
                <a:spcPts val="0"/>
              </a:spcAft>
              <a:buSzPts val="1200"/>
              <a:buNone/>
              <a:defRPr/>
            </a:lvl8pPr>
            <a:lvl9pPr lvl="8">
              <a:spcBef>
                <a:spcPts val="800"/>
              </a:spcBef>
              <a:spcAft>
                <a:spcPts val="800"/>
              </a:spcAft>
              <a:buSzPts val="1200"/>
              <a:buNone/>
              <a:defRPr/>
            </a:lvl9pPr>
          </a:lstStyle>
          <a:p/>
        </p:txBody>
      </p:sp>
      <p:sp>
        <p:nvSpPr>
          <p:cNvPr id="921" name="Google Shape;921;p24"/>
          <p:cNvSpPr txBox="1"/>
          <p:nvPr>
            <p:ph idx="5" type="subTitle"/>
          </p:nvPr>
        </p:nvSpPr>
        <p:spPr>
          <a:xfrm>
            <a:off x="7170900" y="1729575"/>
            <a:ext cx="786300" cy="365700"/>
          </a:xfrm>
          <a:prstGeom prst="rect">
            <a:avLst/>
          </a:prstGeom>
        </p:spPr>
        <p:txBody>
          <a:bodyPr anchorCtr="0" anchor="t" bIns="91425" lIns="91425" spcFirstLastPara="1" rIns="91425" wrap="square" tIns="91425">
            <a:noAutofit/>
          </a:bodyPr>
          <a:lstStyle>
            <a:lvl1pPr lvl="0" algn="ctr">
              <a:spcBef>
                <a:spcPts val="0"/>
              </a:spcBef>
              <a:spcAft>
                <a:spcPts val="0"/>
              </a:spcAft>
              <a:buSzPts val="1200"/>
              <a:buFont typeface="Manrope ExtraBold"/>
              <a:buNone/>
              <a:defRPr>
                <a:latin typeface="Manrope ExtraBold"/>
                <a:ea typeface="Manrope ExtraBold"/>
                <a:cs typeface="Manrope ExtraBold"/>
                <a:sym typeface="Manrope ExtraBold"/>
              </a:defRPr>
            </a:lvl1pPr>
            <a:lvl2pPr lvl="1">
              <a:spcBef>
                <a:spcPts val="800"/>
              </a:spcBef>
              <a:spcAft>
                <a:spcPts val="0"/>
              </a:spcAft>
              <a:buSzPts val="1200"/>
              <a:buNone/>
              <a:defRPr/>
            </a:lvl2pPr>
            <a:lvl3pPr lvl="2">
              <a:spcBef>
                <a:spcPts val="800"/>
              </a:spcBef>
              <a:spcAft>
                <a:spcPts val="0"/>
              </a:spcAft>
              <a:buSzPts val="1200"/>
              <a:buNone/>
              <a:defRPr/>
            </a:lvl3pPr>
            <a:lvl4pPr lvl="3">
              <a:spcBef>
                <a:spcPts val="800"/>
              </a:spcBef>
              <a:spcAft>
                <a:spcPts val="0"/>
              </a:spcAft>
              <a:buSzPts val="1200"/>
              <a:buNone/>
              <a:defRPr/>
            </a:lvl4pPr>
            <a:lvl5pPr lvl="4">
              <a:spcBef>
                <a:spcPts val="800"/>
              </a:spcBef>
              <a:spcAft>
                <a:spcPts val="0"/>
              </a:spcAft>
              <a:buSzPts val="1200"/>
              <a:buNone/>
              <a:defRPr/>
            </a:lvl5pPr>
            <a:lvl6pPr lvl="5">
              <a:spcBef>
                <a:spcPts val="800"/>
              </a:spcBef>
              <a:spcAft>
                <a:spcPts val="0"/>
              </a:spcAft>
              <a:buSzPts val="1200"/>
              <a:buNone/>
              <a:defRPr/>
            </a:lvl6pPr>
            <a:lvl7pPr lvl="6">
              <a:spcBef>
                <a:spcPts val="800"/>
              </a:spcBef>
              <a:spcAft>
                <a:spcPts val="0"/>
              </a:spcAft>
              <a:buSzPts val="1200"/>
              <a:buNone/>
              <a:defRPr/>
            </a:lvl7pPr>
            <a:lvl8pPr lvl="7">
              <a:spcBef>
                <a:spcPts val="800"/>
              </a:spcBef>
              <a:spcAft>
                <a:spcPts val="0"/>
              </a:spcAft>
              <a:buSzPts val="1200"/>
              <a:buNone/>
              <a:defRPr/>
            </a:lvl8pPr>
            <a:lvl9pPr lvl="8">
              <a:spcBef>
                <a:spcPts val="800"/>
              </a:spcBef>
              <a:spcAft>
                <a:spcPts val="800"/>
              </a:spcAft>
              <a:buSzPts val="1200"/>
              <a:buNone/>
              <a:defRPr/>
            </a:lvl9pPr>
          </a:lstStyle>
          <a:p/>
        </p:txBody>
      </p:sp>
      <p:sp>
        <p:nvSpPr>
          <p:cNvPr id="922" name="Google Shape;922;p24"/>
          <p:cNvSpPr txBox="1"/>
          <p:nvPr>
            <p:ph idx="6" type="body"/>
          </p:nvPr>
        </p:nvSpPr>
        <p:spPr>
          <a:xfrm>
            <a:off x="1304475" y="3171988"/>
            <a:ext cx="1371600" cy="694800"/>
          </a:xfrm>
          <a:prstGeom prst="rect">
            <a:avLst/>
          </a:prstGeom>
        </p:spPr>
        <p:txBody>
          <a:bodyPr anchorCtr="0" anchor="t" bIns="91425" lIns="91425" spcFirstLastPara="1" rIns="91425" wrap="square" tIns="91425">
            <a:noAutofit/>
          </a:bodyPr>
          <a:lstStyle>
            <a:lvl1pPr indent="-292100" lvl="0" marL="457200" algn="ctr">
              <a:spcBef>
                <a:spcPts val="0"/>
              </a:spcBef>
              <a:spcAft>
                <a:spcPts val="0"/>
              </a:spcAft>
              <a:buSzPts val="1000"/>
              <a:buFont typeface="Manrope Medium"/>
              <a:buChar char="●"/>
              <a:defRPr sz="1000">
                <a:latin typeface="Manrope Medium"/>
                <a:ea typeface="Manrope Medium"/>
                <a:cs typeface="Manrope Medium"/>
                <a:sym typeface="Manrope Medium"/>
              </a:defRPr>
            </a:lvl1pPr>
            <a:lvl2pPr indent="-292100" lvl="1" marL="914400" algn="ctr">
              <a:spcBef>
                <a:spcPts val="800"/>
              </a:spcBef>
              <a:spcAft>
                <a:spcPts val="0"/>
              </a:spcAft>
              <a:buSzPts val="1000"/>
              <a:buFont typeface="Manrope Medium"/>
              <a:buChar char="○"/>
              <a:defRPr sz="1000">
                <a:latin typeface="Manrope Medium"/>
                <a:ea typeface="Manrope Medium"/>
                <a:cs typeface="Manrope Medium"/>
                <a:sym typeface="Manrope Medium"/>
              </a:defRPr>
            </a:lvl2pPr>
            <a:lvl3pPr indent="-292100" lvl="2" marL="1371600" algn="ctr">
              <a:spcBef>
                <a:spcPts val="800"/>
              </a:spcBef>
              <a:spcAft>
                <a:spcPts val="0"/>
              </a:spcAft>
              <a:buSzPts val="1000"/>
              <a:buFont typeface="Manrope Medium"/>
              <a:buChar char="■"/>
              <a:defRPr sz="1000">
                <a:latin typeface="Manrope Medium"/>
                <a:ea typeface="Manrope Medium"/>
                <a:cs typeface="Manrope Medium"/>
                <a:sym typeface="Manrope Medium"/>
              </a:defRPr>
            </a:lvl3pPr>
            <a:lvl4pPr indent="-292100" lvl="3" marL="1828800" algn="ctr">
              <a:spcBef>
                <a:spcPts val="800"/>
              </a:spcBef>
              <a:spcAft>
                <a:spcPts val="0"/>
              </a:spcAft>
              <a:buSzPts val="1000"/>
              <a:buFont typeface="Manrope Medium"/>
              <a:buChar char="●"/>
              <a:defRPr sz="1000">
                <a:latin typeface="Manrope Medium"/>
                <a:ea typeface="Manrope Medium"/>
                <a:cs typeface="Manrope Medium"/>
                <a:sym typeface="Manrope Medium"/>
              </a:defRPr>
            </a:lvl4pPr>
            <a:lvl5pPr indent="-292100" lvl="4" marL="2286000" algn="ctr">
              <a:spcBef>
                <a:spcPts val="800"/>
              </a:spcBef>
              <a:spcAft>
                <a:spcPts val="0"/>
              </a:spcAft>
              <a:buSzPts val="1000"/>
              <a:buFont typeface="Manrope Medium"/>
              <a:buChar char="○"/>
              <a:defRPr sz="1000">
                <a:latin typeface="Manrope Medium"/>
                <a:ea typeface="Manrope Medium"/>
                <a:cs typeface="Manrope Medium"/>
                <a:sym typeface="Manrope Medium"/>
              </a:defRPr>
            </a:lvl5pPr>
            <a:lvl6pPr indent="-292100" lvl="5" marL="2743200" algn="ctr">
              <a:spcBef>
                <a:spcPts val="800"/>
              </a:spcBef>
              <a:spcAft>
                <a:spcPts val="0"/>
              </a:spcAft>
              <a:buSzPts val="1000"/>
              <a:buFont typeface="Manrope Medium"/>
              <a:buChar char="■"/>
              <a:defRPr sz="1000">
                <a:latin typeface="Manrope Medium"/>
                <a:ea typeface="Manrope Medium"/>
                <a:cs typeface="Manrope Medium"/>
                <a:sym typeface="Manrope Medium"/>
              </a:defRPr>
            </a:lvl6pPr>
            <a:lvl7pPr indent="-292100" lvl="6" marL="3200400" algn="ctr">
              <a:spcBef>
                <a:spcPts val="800"/>
              </a:spcBef>
              <a:spcAft>
                <a:spcPts val="0"/>
              </a:spcAft>
              <a:buSzPts val="1000"/>
              <a:buFont typeface="Manrope Medium"/>
              <a:buChar char="●"/>
              <a:defRPr sz="1000">
                <a:latin typeface="Manrope Medium"/>
                <a:ea typeface="Manrope Medium"/>
                <a:cs typeface="Manrope Medium"/>
                <a:sym typeface="Manrope Medium"/>
              </a:defRPr>
            </a:lvl7pPr>
            <a:lvl8pPr indent="-292100" lvl="7" marL="3657600" algn="ctr">
              <a:spcBef>
                <a:spcPts val="800"/>
              </a:spcBef>
              <a:spcAft>
                <a:spcPts val="0"/>
              </a:spcAft>
              <a:buSzPts val="1000"/>
              <a:buFont typeface="Manrope Medium"/>
              <a:buChar char="○"/>
              <a:defRPr sz="1000">
                <a:latin typeface="Manrope Medium"/>
                <a:ea typeface="Manrope Medium"/>
                <a:cs typeface="Manrope Medium"/>
                <a:sym typeface="Manrope Medium"/>
              </a:defRPr>
            </a:lvl8pPr>
            <a:lvl9pPr indent="-292100" lvl="8" marL="4114800" algn="ctr">
              <a:spcBef>
                <a:spcPts val="800"/>
              </a:spcBef>
              <a:spcAft>
                <a:spcPts val="800"/>
              </a:spcAft>
              <a:buSzPts val="1000"/>
              <a:buFont typeface="Manrope Medium"/>
              <a:buChar char="■"/>
              <a:defRPr sz="1000">
                <a:latin typeface="Manrope Medium"/>
                <a:ea typeface="Manrope Medium"/>
                <a:cs typeface="Manrope Medium"/>
                <a:sym typeface="Manrope Medium"/>
              </a:defRPr>
            </a:lvl9pPr>
          </a:lstStyle>
          <a:p/>
        </p:txBody>
      </p:sp>
      <p:sp>
        <p:nvSpPr>
          <p:cNvPr id="923" name="Google Shape;923;p24"/>
          <p:cNvSpPr txBox="1"/>
          <p:nvPr>
            <p:ph idx="7" type="body"/>
          </p:nvPr>
        </p:nvSpPr>
        <p:spPr>
          <a:xfrm>
            <a:off x="3130375" y="3171988"/>
            <a:ext cx="1371600" cy="694800"/>
          </a:xfrm>
          <a:prstGeom prst="rect">
            <a:avLst/>
          </a:prstGeom>
        </p:spPr>
        <p:txBody>
          <a:bodyPr anchorCtr="0" anchor="t" bIns="91425" lIns="91425" spcFirstLastPara="1" rIns="91425" wrap="square" tIns="91425">
            <a:noAutofit/>
          </a:bodyPr>
          <a:lstStyle>
            <a:lvl1pPr indent="-292100" lvl="0" marL="457200" algn="ctr">
              <a:spcBef>
                <a:spcPts val="0"/>
              </a:spcBef>
              <a:spcAft>
                <a:spcPts val="0"/>
              </a:spcAft>
              <a:buSzPts val="1000"/>
              <a:buFont typeface="Manrope Medium"/>
              <a:buChar char="●"/>
              <a:defRPr sz="1000">
                <a:latin typeface="Manrope Medium"/>
                <a:ea typeface="Manrope Medium"/>
                <a:cs typeface="Manrope Medium"/>
                <a:sym typeface="Manrope Medium"/>
              </a:defRPr>
            </a:lvl1pPr>
            <a:lvl2pPr indent="-292100" lvl="1" marL="914400" algn="ctr">
              <a:spcBef>
                <a:spcPts val="800"/>
              </a:spcBef>
              <a:spcAft>
                <a:spcPts val="0"/>
              </a:spcAft>
              <a:buSzPts val="1000"/>
              <a:buFont typeface="Manrope Medium"/>
              <a:buChar char="○"/>
              <a:defRPr sz="1000">
                <a:latin typeface="Manrope Medium"/>
                <a:ea typeface="Manrope Medium"/>
                <a:cs typeface="Manrope Medium"/>
                <a:sym typeface="Manrope Medium"/>
              </a:defRPr>
            </a:lvl2pPr>
            <a:lvl3pPr indent="-292100" lvl="2" marL="1371600" algn="ctr">
              <a:spcBef>
                <a:spcPts val="800"/>
              </a:spcBef>
              <a:spcAft>
                <a:spcPts val="0"/>
              </a:spcAft>
              <a:buSzPts val="1000"/>
              <a:buFont typeface="Manrope Medium"/>
              <a:buChar char="■"/>
              <a:defRPr sz="1000">
                <a:latin typeface="Manrope Medium"/>
                <a:ea typeface="Manrope Medium"/>
                <a:cs typeface="Manrope Medium"/>
                <a:sym typeface="Manrope Medium"/>
              </a:defRPr>
            </a:lvl3pPr>
            <a:lvl4pPr indent="-292100" lvl="3" marL="1828800" algn="ctr">
              <a:spcBef>
                <a:spcPts val="800"/>
              </a:spcBef>
              <a:spcAft>
                <a:spcPts val="0"/>
              </a:spcAft>
              <a:buSzPts val="1000"/>
              <a:buFont typeface="Manrope Medium"/>
              <a:buChar char="●"/>
              <a:defRPr sz="1000">
                <a:latin typeface="Manrope Medium"/>
                <a:ea typeface="Manrope Medium"/>
                <a:cs typeface="Manrope Medium"/>
                <a:sym typeface="Manrope Medium"/>
              </a:defRPr>
            </a:lvl4pPr>
            <a:lvl5pPr indent="-292100" lvl="4" marL="2286000" algn="ctr">
              <a:spcBef>
                <a:spcPts val="800"/>
              </a:spcBef>
              <a:spcAft>
                <a:spcPts val="0"/>
              </a:spcAft>
              <a:buSzPts val="1000"/>
              <a:buFont typeface="Manrope Medium"/>
              <a:buChar char="○"/>
              <a:defRPr sz="1000">
                <a:latin typeface="Manrope Medium"/>
                <a:ea typeface="Manrope Medium"/>
                <a:cs typeface="Manrope Medium"/>
                <a:sym typeface="Manrope Medium"/>
              </a:defRPr>
            </a:lvl5pPr>
            <a:lvl6pPr indent="-292100" lvl="5" marL="2743200" algn="ctr">
              <a:spcBef>
                <a:spcPts val="800"/>
              </a:spcBef>
              <a:spcAft>
                <a:spcPts val="0"/>
              </a:spcAft>
              <a:buSzPts val="1000"/>
              <a:buFont typeface="Manrope Medium"/>
              <a:buChar char="■"/>
              <a:defRPr sz="1000">
                <a:latin typeface="Manrope Medium"/>
                <a:ea typeface="Manrope Medium"/>
                <a:cs typeface="Manrope Medium"/>
                <a:sym typeface="Manrope Medium"/>
              </a:defRPr>
            </a:lvl6pPr>
            <a:lvl7pPr indent="-292100" lvl="6" marL="3200400" algn="ctr">
              <a:spcBef>
                <a:spcPts val="800"/>
              </a:spcBef>
              <a:spcAft>
                <a:spcPts val="0"/>
              </a:spcAft>
              <a:buSzPts val="1000"/>
              <a:buFont typeface="Manrope Medium"/>
              <a:buChar char="●"/>
              <a:defRPr sz="1000">
                <a:latin typeface="Manrope Medium"/>
                <a:ea typeface="Manrope Medium"/>
                <a:cs typeface="Manrope Medium"/>
                <a:sym typeface="Manrope Medium"/>
              </a:defRPr>
            </a:lvl7pPr>
            <a:lvl8pPr indent="-292100" lvl="7" marL="3657600" algn="ctr">
              <a:spcBef>
                <a:spcPts val="800"/>
              </a:spcBef>
              <a:spcAft>
                <a:spcPts val="0"/>
              </a:spcAft>
              <a:buSzPts val="1000"/>
              <a:buFont typeface="Manrope Medium"/>
              <a:buChar char="○"/>
              <a:defRPr sz="1000">
                <a:latin typeface="Manrope Medium"/>
                <a:ea typeface="Manrope Medium"/>
                <a:cs typeface="Manrope Medium"/>
                <a:sym typeface="Manrope Medium"/>
              </a:defRPr>
            </a:lvl8pPr>
            <a:lvl9pPr indent="-292100" lvl="8" marL="4114800" algn="ctr">
              <a:spcBef>
                <a:spcPts val="800"/>
              </a:spcBef>
              <a:spcAft>
                <a:spcPts val="800"/>
              </a:spcAft>
              <a:buSzPts val="1000"/>
              <a:buFont typeface="Manrope Medium"/>
              <a:buChar char="■"/>
              <a:defRPr sz="1000">
                <a:latin typeface="Manrope Medium"/>
                <a:ea typeface="Manrope Medium"/>
                <a:cs typeface="Manrope Medium"/>
                <a:sym typeface="Manrope Medium"/>
              </a:defRPr>
            </a:lvl9pPr>
          </a:lstStyle>
          <a:p/>
        </p:txBody>
      </p:sp>
      <p:sp>
        <p:nvSpPr>
          <p:cNvPr id="924" name="Google Shape;924;p24"/>
          <p:cNvSpPr txBox="1"/>
          <p:nvPr>
            <p:ph idx="8" type="body"/>
          </p:nvPr>
        </p:nvSpPr>
        <p:spPr>
          <a:xfrm>
            <a:off x="4980275" y="3171988"/>
            <a:ext cx="1371600" cy="694800"/>
          </a:xfrm>
          <a:prstGeom prst="rect">
            <a:avLst/>
          </a:prstGeom>
        </p:spPr>
        <p:txBody>
          <a:bodyPr anchorCtr="0" anchor="t" bIns="91425" lIns="91425" spcFirstLastPara="1" rIns="91425" wrap="square" tIns="91425">
            <a:noAutofit/>
          </a:bodyPr>
          <a:lstStyle>
            <a:lvl1pPr indent="-292100" lvl="0" marL="457200" algn="ctr">
              <a:spcBef>
                <a:spcPts val="0"/>
              </a:spcBef>
              <a:spcAft>
                <a:spcPts val="0"/>
              </a:spcAft>
              <a:buSzPts val="1000"/>
              <a:buFont typeface="Manrope Medium"/>
              <a:buChar char="●"/>
              <a:defRPr sz="1000">
                <a:latin typeface="Manrope Medium"/>
                <a:ea typeface="Manrope Medium"/>
                <a:cs typeface="Manrope Medium"/>
                <a:sym typeface="Manrope Medium"/>
              </a:defRPr>
            </a:lvl1pPr>
            <a:lvl2pPr indent="-292100" lvl="1" marL="914400" algn="ctr">
              <a:spcBef>
                <a:spcPts val="800"/>
              </a:spcBef>
              <a:spcAft>
                <a:spcPts val="0"/>
              </a:spcAft>
              <a:buSzPts val="1000"/>
              <a:buFont typeface="Manrope Medium"/>
              <a:buChar char="○"/>
              <a:defRPr sz="1000">
                <a:latin typeface="Manrope Medium"/>
                <a:ea typeface="Manrope Medium"/>
                <a:cs typeface="Manrope Medium"/>
                <a:sym typeface="Manrope Medium"/>
              </a:defRPr>
            </a:lvl2pPr>
            <a:lvl3pPr indent="-292100" lvl="2" marL="1371600" algn="ctr">
              <a:spcBef>
                <a:spcPts val="800"/>
              </a:spcBef>
              <a:spcAft>
                <a:spcPts val="0"/>
              </a:spcAft>
              <a:buSzPts val="1000"/>
              <a:buFont typeface="Manrope Medium"/>
              <a:buChar char="■"/>
              <a:defRPr sz="1000">
                <a:latin typeface="Manrope Medium"/>
                <a:ea typeface="Manrope Medium"/>
                <a:cs typeface="Manrope Medium"/>
                <a:sym typeface="Manrope Medium"/>
              </a:defRPr>
            </a:lvl3pPr>
            <a:lvl4pPr indent="-292100" lvl="3" marL="1828800" algn="ctr">
              <a:spcBef>
                <a:spcPts val="800"/>
              </a:spcBef>
              <a:spcAft>
                <a:spcPts val="0"/>
              </a:spcAft>
              <a:buSzPts val="1000"/>
              <a:buFont typeface="Manrope Medium"/>
              <a:buChar char="●"/>
              <a:defRPr sz="1000">
                <a:latin typeface="Manrope Medium"/>
                <a:ea typeface="Manrope Medium"/>
                <a:cs typeface="Manrope Medium"/>
                <a:sym typeface="Manrope Medium"/>
              </a:defRPr>
            </a:lvl4pPr>
            <a:lvl5pPr indent="-292100" lvl="4" marL="2286000" algn="ctr">
              <a:spcBef>
                <a:spcPts val="800"/>
              </a:spcBef>
              <a:spcAft>
                <a:spcPts val="0"/>
              </a:spcAft>
              <a:buSzPts val="1000"/>
              <a:buFont typeface="Manrope Medium"/>
              <a:buChar char="○"/>
              <a:defRPr sz="1000">
                <a:latin typeface="Manrope Medium"/>
                <a:ea typeface="Manrope Medium"/>
                <a:cs typeface="Manrope Medium"/>
                <a:sym typeface="Manrope Medium"/>
              </a:defRPr>
            </a:lvl5pPr>
            <a:lvl6pPr indent="-292100" lvl="5" marL="2743200" algn="ctr">
              <a:spcBef>
                <a:spcPts val="800"/>
              </a:spcBef>
              <a:spcAft>
                <a:spcPts val="0"/>
              </a:spcAft>
              <a:buSzPts val="1000"/>
              <a:buFont typeface="Manrope Medium"/>
              <a:buChar char="■"/>
              <a:defRPr sz="1000">
                <a:latin typeface="Manrope Medium"/>
                <a:ea typeface="Manrope Medium"/>
                <a:cs typeface="Manrope Medium"/>
                <a:sym typeface="Manrope Medium"/>
              </a:defRPr>
            </a:lvl6pPr>
            <a:lvl7pPr indent="-292100" lvl="6" marL="3200400" algn="ctr">
              <a:spcBef>
                <a:spcPts val="800"/>
              </a:spcBef>
              <a:spcAft>
                <a:spcPts val="0"/>
              </a:spcAft>
              <a:buSzPts val="1000"/>
              <a:buFont typeface="Manrope Medium"/>
              <a:buChar char="●"/>
              <a:defRPr sz="1000">
                <a:latin typeface="Manrope Medium"/>
                <a:ea typeface="Manrope Medium"/>
                <a:cs typeface="Manrope Medium"/>
                <a:sym typeface="Manrope Medium"/>
              </a:defRPr>
            </a:lvl7pPr>
            <a:lvl8pPr indent="-292100" lvl="7" marL="3657600" algn="ctr">
              <a:spcBef>
                <a:spcPts val="800"/>
              </a:spcBef>
              <a:spcAft>
                <a:spcPts val="0"/>
              </a:spcAft>
              <a:buSzPts val="1000"/>
              <a:buFont typeface="Manrope Medium"/>
              <a:buChar char="○"/>
              <a:defRPr sz="1000">
                <a:latin typeface="Manrope Medium"/>
                <a:ea typeface="Manrope Medium"/>
                <a:cs typeface="Manrope Medium"/>
                <a:sym typeface="Manrope Medium"/>
              </a:defRPr>
            </a:lvl8pPr>
            <a:lvl9pPr indent="-292100" lvl="8" marL="4114800" algn="ctr">
              <a:spcBef>
                <a:spcPts val="800"/>
              </a:spcBef>
              <a:spcAft>
                <a:spcPts val="800"/>
              </a:spcAft>
              <a:buSzPts val="1000"/>
              <a:buFont typeface="Manrope Medium"/>
              <a:buChar char="■"/>
              <a:defRPr sz="1000">
                <a:latin typeface="Manrope Medium"/>
                <a:ea typeface="Manrope Medium"/>
                <a:cs typeface="Manrope Medium"/>
                <a:sym typeface="Manrope Medium"/>
              </a:defRPr>
            </a:lvl9pPr>
          </a:lstStyle>
          <a:p/>
        </p:txBody>
      </p:sp>
      <p:sp>
        <p:nvSpPr>
          <p:cNvPr id="925" name="Google Shape;925;p24"/>
          <p:cNvSpPr txBox="1"/>
          <p:nvPr>
            <p:ph idx="9" type="body"/>
          </p:nvPr>
        </p:nvSpPr>
        <p:spPr>
          <a:xfrm>
            <a:off x="6878250" y="3171988"/>
            <a:ext cx="1371600" cy="694800"/>
          </a:xfrm>
          <a:prstGeom prst="rect">
            <a:avLst/>
          </a:prstGeom>
        </p:spPr>
        <p:txBody>
          <a:bodyPr anchorCtr="0" anchor="t" bIns="91425" lIns="91425" spcFirstLastPara="1" rIns="91425" wrap="square" tIns="91425">
            <a:noAutofit/>
          </a:bodyPr>
          <a:lstStyle>
            <a:lvl1pPr indent="-292100" lvl="0" marL="457200" algn="ctr">
              <a:spcBef>
                <a:spcPts val="0"/>
              </a:spcBef>
              <a:spcAft>
                <a:spcPts val="0"/>
              </a:spcAft>
              <a:buSzPts val="1000"/>
              <a:buFont typeface="Manrope Medium"/>
              <a:buChar char="●"/>
              <a:defRPr sz="1000">
                <a:latin typeface="Manrope Medium"/>
                <a:ea typeface="Manrope Medium"/>
                <a:cs typeface="Manrope Medium"/>
                <a:sym typeface="Manrope Medium"/>
              </a:defRPr>
            </a:lvl1pPr>
            <a:lvl2pPr indent="-292100" lvl="1" marL="914400" algn="ctr">
              <a:spcBef>
                <a:spcPts val="800"/>
              </a:spcBef>
              <a:spcAft>
                <a:spcPts val="0"/>
              </a:spcAft>
              <a:buSzPts val="1000"/>
              <a:buFont typeface="Manrope Medium"/>
              <a:buChar char="○"/>
              <a:defRPr sz="1000">
                <a:latin typeface="Manrope Medium"/>
                <a:ea typeface="Manrope Medium"/>
                <a:cs typeface="Manrope Medium"/>
                <a:sym typeface="Manrope Medium"/>
              </a:defRPr>
            </a:lvl2pPr>
            <a:lvl3pPr indent="-292100" lvl="2" marL="1371600" algn="ctr">
              <a:spcBef>
                <a:spcPts val="800"/>
              </a:spcBef>
              <a:spcAft>
                <a:spcPts val="0"/>
              </a:spcAft>
              <a:buSzPts val="1000"/>
              <a:buFont typeface="Manrope Medium"/>
              <a:buChar char="■"/>
              <a:defRPr sz="1000">
                <a:latin typeface="Manrope Medium"/>
                <a:ea typeface="Manrope Medium"/>
                <a:cs typeface="Manrope Medium"/>
                <a:sym typeface="Manrope Medium"/>
              </a:defRPr>
            </a:lvl3pPr>
            <a:lvl4pPr indent="-292100" lvl="3" marL="1828800" algn="ctr">
              <a:spcBef>
                <a:spcPts val="800"/>
              </a:spcBef>
              <a:spcAft>
                <a:spcPts val="0"/>
              </a:spcAft>
              <a:buSzPts val="1000"/>
              <a:buFont typeface="Manrope Medium"/>
              <a:buChar char="●"/>
              <a:defRPr sz="1000">
                <a:latin typeface="Manrope Medium"/>
                <a:ea typeface="Manrope Medium"/>
                <a:cs typeface="Manrope Medium"/>
                <a:sym typeface="Manrope Medium"/>
              </a:defRPr>
            </a:lvl4pPr>
            <a:lvl5pPr indent="-292100" lvl="4" marL="2286000" algn="ctr">
              <a:spcBef>
                <a:spcPts val="800"/>
              </a:spcBef>
              <a:spcAft>
                <a:spcPts val="0"/>
              </a:spcAft>
              <a:buSzPts val="1000"/>
              <a:buFont typeface="Manrope Medium"/>
              <a:buChar char="○"/>
              <a:defRPr sz="1000">
                <a:latin typeface="Manrope Medium"/>
                <a:ea typeface="Manrope Medium"/>
                <a:cs typeface="Manrope Medium"/>
                <a:sym typeface="Manrope Medium"/>
              </a:defRPr>
            </a:lvl5pPr>
            <a:lvl6pPr indent="-292100" lvl="5" marL="2743200" algn="ctr">
              <a:spcBef>
                <a:spcPts val="800"/>
              </a:spcBef>
              <a:spcAft>
                <a:spcPts val="0"/>
              </a:spcAft>
              <a:buSzPts val="1000"/>
              <a:buFont typeface="Manrope Medium"/>
              <a:buChar char="■"/>
              <a:defRPr sz="1000">
                <a:latin typeface="Manrope Medium"/>
                <a:ea typeface="Manrope Medium"/>
                <a:cs typeface="Manrope Medium"/>
                <a:sym typeface="Manrope Medium"/>
              </a:defRPr>
            </a:lvl6pPr>
            <a:lvl7pPr indent="-292100" lvl="6" marL="3200400" algn="ctr">
              <a:spcBef>
                <a:spcPts val="800"/>
              </a:spcBef>
              <a:spcAft>
                <a:spcPts val="0"/>
              </a:spcAft>
              <a:buSzPts val="1000"/>
              <a:buFont typeface="Manrope Medium"/>
              <a:buChar char="●"/>
              <a:defRPr sz="1000">
                <a:latin typeface="Manrope Medium"/>
                <a:ea typeface="Manrope Medium"/>
                <a:cs typeface="Manrope Medium"/>
                <a:sym typeface="Manrope Medium"/>
              </a:defRPr>
            </a:lvl7pPr>
            <a:lvl8pPr indent="-292100" lvl="7" marL="3657600" algn="ctr">
              <a:spcBef>
                <a:spcPts val="800"/>
              </a:spcBef>
              <a:spcAft>
                <a:spcPts val="0"/>
              </a:spcAft>
              <a:buSzPts val="1000"/>
              <a:buFont typeface="Manrope Medium"/>
              <a:buChar char="○"/>
              <a:defRPr sz="1000">
                <a:latin typeface="Manrope Medium"/>
                <a:ea typeface="Manrope Medium"/>
                <a:cs typeface="Manrope Medium"/>
                <a:sym typeface="Manrope Medium"/>
              </a:defRPr>
            </a:lvl8pPr>
            <a:lvl9pPr indent="-292100" lvl="8" marL="4114800" algn="ctr">
              <a:spcBef>
                <a:spcPts val="800"/>
              </a:spcBef>
              <a:spcAft>
                <a:spcPts val="800"/>
              </a:spcAft>
              <a:buSzPts val="1000"/>
              <a:buFont typeface="Manrope Medium"/>
              <a:buChar char="■"/>
              <a:defRPr sz="1000">
                <a:latin typeface="Manrope Medium"/>
                <a:ea typeface="Manrope Medium"/>
                <a:cs typeface="Manrope Medium"/>
                <a:sym typeface="Manrope Medium"/>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926" name="Shape 926"/>
        <p:cNvGrpSpPr/>
        <p:nvPr/>
      </p:nvGrpSpPr>
      <p:grpSpPr>
        <a:xfrm>
          <a:off x="0" y="0"/>
          <a:ext cx="0" cy="0"/>
          <a:chOff x="0" y="0"/>
          <a:chExt cx="0" cy="0"/>
        </a:xfrm>
      </p:grpSpPr>
      <p:sp>
        <p:nvSpPr>
          <p:cNvPr id="927" name="Google Shape;927;p25"/>
          <p:cNvSpPr txBox="1"/>
          <p:nvPr>
            <p:ph type="ctrTitle"/>
          </p:nvPr>
        </p:nvSpPr>
        <p:spPr>
          <a:xfrm>
            <a:off x="311708" y="744575"/>
            <a:ext cx="8520600" cy="2052600"/>
          </a:xfrm>
          <a:prstGeom prst="rect">
            <a:avLst/>
          </a:prstGeom>
        </p:spPr>
        <p:txBody>
          <a:bodyPr anchorCtr="0" anchor="b" bIns="91425" lIns="91425" spcFirstLastPara="1" rIns="91425" wrap="square" tIns="91425">
            <a:sp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928" name="Google Shape;928;p25"/>
          <p:cNvSpPr txBox="1"/>
          <p:nvPr>
            <p:ph idx="1" type="subTitle"/>
          </p:nvPr>
        </p:nvSpPr>
        <p:spPr>
          <a:xfrm>
            <a:off x="311700" y="2834125"/>
            <a:ext cx="8520600" cy="792600"/>
          </a:xfrm>
          <a:prstGeom prst="rect">
            <a:avLst/>
          </a:prstGeom>
        </p:spPr>
        <p:txBody>
          <a:bodyPr anchorCtr="0" anchor="t" bIns="91425" lIns="91425" spcFirstLastPara="1" rIns="91425" wrap="square" tIns="91425">
            <a:spAutoFit/>
          </a:bodyPr>
          <a:lstStyle>
            <a:lvl1pPr lvl="0" algn="ctr">
              <a:lnSpc>
                <a:spcPct val="100000"/>
              </a:lnSpc>
              <a:spcBef>
                <a:spcPts val="0"/>
              </a:spcBef>
              <a:spcAft>
                <a:spcPts val="0"/>
              </a:spcAft>
              <a:buSzPts val="2800"/>
              <a:buNone/>
              <a:defRPr sz="2800"/>
            </a:lvl1pPr>
            <a:lvl2pPr lvl="1" algn="ctr">
              <a:lnSpc>
                <a:spcPct val="100000"/>
              </a:lnSpc>
              <a:spcBef>
                <a:spcPts val="800"/>
              </a:spcBef>
              <a:spcAft>
                <a:spcPts val="0"/>
              </a:spcAft>
              <a:buSzPts val="2800"/>
              <a:buNone/>
              <a:defRPr sz="2800"/>
            </a:lvl2pPr>
            <a:lvl3pPr lvl="2" algn="ctr">
              <a:lnSpc>
                <a:spcPct val="100000"/>
              </a:lnSpc>
              <a:spcBef>
                <a:spcPts val="800"/>
              </a:spcBef>
              <a:spcAft>
                <a:spcPts val="0"/>
              </a:spcAft>
              <a:buSzPts val="2800"/>
              <a:buNone/>
              <a:defRPr sz="2800"/>
            </a:lvl3pPr>
            <a:lvl4pPr lvl="3" algn="ctr">
              <a:lnSpc>
                <a:spcPct val="100000"/>
              </a:lnSpc>
              <a:spcBef>
                <a:spcPts val="800"/>
              </a:spcBef>
              <a:spcAft>
                <a:spcPts val="0"/>
              </a:spcAft>
              <a:buSzPts val="2800"/>
              <a:buNone/>
              <a:defRPr sz="2800"/>
            </a:lvl4pPr>
            <a:lvl5pPr lvl="4" algn="ctr">
              <a:lnSpc>
                <a:spcPct val="100000"/>
              </a:lnSpc>
              <a:spcBef>
                <a:spcPts val="800"/>
              </a:spcBef>
              <a:spcAft>
                <a:spcPts val="0"/>
              </a:spcAft>
              <a:buSzPts val="2800"/>
              <a:buNone/>
              <a:defRPr sz="2800"/>
            </a:lvl5pPr>
            <a:lvl6pPr lvl="5" algn="ctr">
              <a:lnSpc>
                <a:spcPct val="100000"/>
              </a:lnSpc>
              <a:spcBef>
                <a:spcPts val="800"/>
              </a:spcBef>
              <a:spcAft>
                <a:spcPts val="0"/>
              </a:spcAft>
              <a:buSzPts val="2800"/>
              <a:buNone/>
              <a:defRPr sz="2800"/>
            </a:lvl6pPr>
            <a:lvl7pPr lvl="6" algn="ctr">
              <a:lnSpc>
                <a:spcPct val="100000"/>
              </a:lnSpc>
              <a:spcBef>
                <a:spcPts val="800"/>
              </a:spcBef>
              <a:spcAft>
                <a:spcPts val="0"/>
              </a:spcAft>
              <a:buSzPts val="2800"/>
              <a:buNone/>
              <a:defRPr sz="2800"/>
            </a:lvl7pPr>
            <a:lvl8pPr lvl="7" algn="ctr">
              <a:lnSpc>
                <a:spcPct val="100000"/>
              </a:lnSpc>
              <a:spcBef>
                <a:spcPts val="800"/>
              </a:spcBef>
              <a:spcAft>
                <a:spcPts val="0"/>
              </a:spcAft>
              <a:buSzPts val="2800"/>
              <a:buNone/>
              <a:defRPr sz="2800"/>
            </a:lvl8pPr>
            <a:lvl9pPr lvl="8" algn="ctr">
              <a:lnSpc>
                <a:spcPct val="100000"/>
              </a:lnSpc>
              <a:spcBef>
                <a:spcPts val="800"/>
              </a:spcBef>
              <a:spcAft>
                <a:spcPts val="0"/>
              </a:spcAft>
              <a:buSzPts val="2800"/>
              <a:buNone/>
              <a:defRPr sz="2800"/>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929" name="Shape 929"/>
        <p:cNvGrpSpPr/>
        <p:nvPr/>
      </p:nvGrpSpPr>
      <p:grpSpPr>
        <a:xfrm>
          <a:off x="0" y="0"/>
          <a:ext cx="0" cy="0"/>
          <a:chOff x="0" y="0"/>
          <a:chExt cx="0" cy="0"/>
        </a:xfrm>
      </p:grpSpPr>
      <p:sp>
        <p:nvSpPr>
          <p:cNvPr id="930" name="Google Shape;930;p26"/>
          <p:cNvSpPr txBox="1"/>
          <p:nvPr>
            <p:ph type="title"/>
          </p:nvPr>
        </p:nvSpPr>
        <p:spPr>
          <a:xfrm>
            <a:off x="311700" y="2150850"/>
            <a:ext cx="8520600" cy="841800"/>
          </a:xfrm>
          <a:prstGeom prst="rect">
            <a:avLst/>
          </a:prstGeom>
        </p:spPr>
        <p:txBody>
          <a:bodyPr anchorCtr="0" anchor="ctr" bIns="91425" lIns="91425" spcFirstLastPara="1" rIns="91425" wrap="square" tIns="91425">
            <a:sp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Title and body">
    <p:spTree>
      <p:nvGrpSpPr>
        <p:cNvPr id="931" name="Shape 931"/>
        <p:cNvGrpSpPr/>
        <p:nvPr/>
      </p:nvGrpSpPr>
      <p:grpSpPr>
        <a:xfrm>
          <a:off x="0" y="0"/>
          <a:ext cx="0" cy="0"/>
          <a:chOff x="0" y="0"/>
          <a:chExt cx="0" cy="0"/>
        </a:xfrm>
      </p:grpSpPr>
      <p:sp>
        <p:nvSpPr>
          <p:cNvPr id="932" name="Google Shape;932;p27"/>
          <p:cNvSpPr txBox="1"/>
          <p:nvPr>
            <p:ph type="title"/>
          </p:nvPr>
        </p:nvSpPr>
        <p:spPr>
          <a:xfrm>
            <a:off x="311700" y="4450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933" name="Google Shape;933;p27"/>
          <p:cNvSpPr txBox="1"/>
          <p:nvPr>
            <p:ph idx="1" type="body"/>
          </p:nvPr>
        </p:nvSpPr>
        <p:spPr>
          <a:xfrm>
            <a:off x="311700" y="1152475"/>
            <a:ext cx="8520600" cy="34164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p:cSld name="Title and two columns">
    <p:spTree>
      <p:nvGrpSpPr>
        <p:cNvPr id="934" name="Shape 934"/>
        <p:cNvGrpSpPr/>
        <p:nvPr/>
      </p:nvGrpSpPr>
      <p:grpSpPr>
        <a:xfrm>
          <a:off x="0" y="0"/>
          <a:ext cx="0" cy="0"/>
          <a:chOff x="0" y="0"/>
          <a:chExt cx="0" cy="0"/>
        </a:xfrm>
      </p:grpSpPr>
      <p:sp>
        <p:nvSpPr>
          <p:cNvPr id="935" name="Google Shape;935;p28"/>
          <p:cNvSpPr txBox="1"/>
          <p:nvPr>
            <p:ph type="title"/>
          </p:nvPr>
        </p:nvSpPr>
        <p:spPr>
          <a:xfrm>
            <a:off x="311700" y="4450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936" name="Google Shape;936;p28"/>
          <p:cNvSpPr txBox="1"/>
          <p:nvPr>
            <p:ph idx="1" type="body"/>
          </p:nvPr>
        </p:nvSpPr>
        <p:spPr>
          <a:xfrm>
            <a:off x="311700" y="1152475"/>
            <a:ext cx="3999900" cy="3416400"/>
          </a:xfrm>
          <a:prstGeom prst="rect">
            <a:avLst/>
          </a:prstGeom>
        </p:spPr>
        <p:txBody>
          <a:bodyPr anchorCtr="0" anchor="t" bIns="91425" lIns="91425" spcFirstLastPara="1" rIns="91425" wrap="square" tIns="91425">
            <a:spAutoFit/>
          </a:bodyPr>
          <a:lstStyle>
            <a:lvl1pPr indent="-317500" lvl="0" marL="457200">
              <a:spcBef>
                <a:spcPts val="0"/>
              </a:spcBef>
              <a:spcAft>
                <a:spcPts val="0"/>
              </a:spcAft>
              <a:buSzPts val="1400"/>
              <a:buChar char="●"/>
              <a:defRPr sz="1400"/>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
        <p:nvSpPr>
          <p:cNvPr id="937" name="Google Shape;937;p28"/>
          <p:cNvSpPr txBox="1"/>
          <p:nvPr>
            <p:ph idx="2" type="body"/>
          </p:nvPr>
        </p:nvSpPr>
        <p:spPr>
          <a:xfrm>
            <a:off x="4832400" y="1152475"/>
            <a:ext cx="3999900" cy="3416400"/>
          </a:xfrm>
          <a:prstGeom prst="rect">
            <a:avLst/>
          </a:prstGeom>
        </p:spPr>
        <p:txBody>
          <a:bodyPr anchorCtr="0" anchor="t" bIns="91425" lIns="91425" spcFirstLastPara="1" rIns="91425" wrap="square" tIns="91425">
            <a:spAutoFit/>
          </a:bodyPr>
          <a:lstStyle>
            <a:lvl1pPr indent="-317500" lvl="0" marL="457200">
              <a:spcBef>
                <a:spcPts val="0"/>
              </a:spcBef>
              <a:spcAft>
                <a:spcPts val="0"/>
              </a:spcAft>
              <a:buSzPts val="1400"/>
              <a:buChar char="●"/>
              <a:defRPr sz="1400"/>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938" name="Shape 938"/>
        <p:cNvGrpSpPr/>
        <p:nvPr/>
      </p:nvGrpSpPr>
      <p:grpSpPr>
        <a:xfrm>
          <a:off x="0" y="0"/>
          <a:ext cx="0" cy="0"/>
          <a:chOff x="0" y="0"/>
          <a:chExt cx="0" cy="0"/>
        </a:xfrm>
      </p:grpSpPr>
      <p:sp>
        <p:nvSpPr>
          <p:cNvPr id="939" name="Google Shape;939;p29"/>
          <p:cNvSpPr txBox="1"/>
          <p:nvPr>
            <p:ph type="title"/>
          </p:nvPr>
        </p:nvSpPr>
        <p:spPr>
          <a:xfrm>
            <a:off x="311700" y="4450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940" name="Shape 940"/>
        <p:cNvGrpSpPr/>
        <p:nvPr/>
      </p:nvGrpSpPr>
      <p:grpSpPr>
        <a:xfrm>
          <a:off x="0" y="0"/>
          <a:ext cx="0" cy="0"/>
          <a:chOff x="0" y="0"/>
          <a:chExt cx="0" cy="0"/>
        </a:xfrm>
      </p:grpSpPr>
      <p:sp>
        <p:nvSpPr>
          <p:cNvPr id="941" name="Google Shape;941;p30"/>
          <p:cNvSpPr txBox="1"/>
          <p:nvPr>
            <p:ph type="title"/>
          </p:nvPr>
        </p:nvSpPr>
        <p:spPr>
          <a:xfrm>
            <a:off x="311700" y="555600"/>
            <a:ext cx="2808000" cy="755700"/>
          </a:xfrm>
          <a:prstGeom prst="rect">
            <a:avLst/>
          </a:prstGeom>
        </p:spPr>
        <p:txBody>
          <a:bodyPr anchorCtr="0" anchor="b" bIns="91425" lIns="91425" spcFirstLastPara="1" rIns="91425" wrap="square" tIns="91425">
            <a:sp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942" name="Google Shape;942;p30"/>
          <p:cNvSpPr txBox="1"/>
          <p:nvPr>
            <p:ph idx="1" type="body"/>
          </p:nvPr>
        </p:nvSpPr>
        <p:spPr>
          <a:xfrm>
            <a:off x="311700" y="1389600"/>
            <a:ext cx="2808000" cy="31794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agenda">
  <p:cSld name="BLANK_1_1_1_1_1_1_1_1_1_1_1">
    <p:spTree>
      <p:nvGrpSpPr>
        <p:cNvPr id="112" name="Shape 112"/>
        <p:cNvGrpSpPr/>
        <p:nvPr/>
      </p:nvGrpSpPr>
      <p:grpSpPr>
        <a:xfrm>
          <a:off x="0" y="0"/>
          <a:ext cx="0" cy="0"/>
          <a:chOff x="0" y="0"/>
          <a:chExt cx="0" cy="0"/>
        </a:xfrm>
      </p:grpSpPr>
      <p:sp>
        <p:nvSpPr>
          <p:cNvPr id="113" name="Google Shape;113;p4"/>
          <p:cNvSpPr txBox="1"/>
          <p:nvPr>
            <p:ph idx="1" type="body"/>
          </p:nvPr>
        </p:nvSpPr>
        <p:spPr>
          <a:xfrm>
            <a:off x="925650" y="1204025"/>
            <a:ext cx="4028700" cy="3671400"/>
          </a:xfrm>
          <a:prstGeom prst="rect">
            <a:avLst/>
          </a:prstGeom>
        </p:spPr>
        <p:txBody>
          <a:bodyPr anchorCtr="0" anchor="t" bIns="91425" lIns="91425" spcFirstLastPara="1" rIns="91425" wrap="square" tIns="91425">
            <a:normAutofit/>
          </a:bodyPr>
          <a:lstStyle>
            <a:lvl1pPr indent="-323850" lvl="0" marL="457200">
              <a:lnSpc>
                <a:spcPct val="170000"/>
              </a:lnSpc>
              <a:spcBef>
                <a:spcPts val="0"/>
              </a:spcBef>
              <a:spcAft>
                <a:spcPts val="0"/>
              </a:spcAft>
              <a:buSzPts val="1500"/>
              <a:buFont typeface="Manrope Medium"/>
              <a:buChar char="●"/>
              <a:defRPr sz="1500">
                <a:latin typeface="Manrope Medium"/>
                <a:ea typeface="Manrope Medium"/>
                <a:cs typeface="Manrope Medium"/>
                <a:sym typeface="Manrope Medium"/>
              </a:defRPr>
            </a:lvl1pPr>
            <a:lvl2pPr indent="-323850" lvl="1" marL="914400">
              <a:lnSpc>
                <a:spcPct val="170000"/>
              </a:lnSpc>
              <a:spcBef>
                <a:spcPts val="0"/>
              </a:spcBef>
              <a:spcAft>
                <a:spcPts val="0"/>
              </a:spcAft>
              <a:buSzPts val="1500"/>
              <a:buFont typeface="Manrope Medium"/>
              <a:buChar char="○"/>
              <a:defRPr sz="1500">
                <a:latin typeface="Manrope Medium"/>
                <a:ea typeface="Manrope Medium"/>
                <a:cs typeface="Manrope Medium"/>
                <a:sym typeface="Manrope Medium"/>
              </a:defRPr>
            </a:lvl2pPr>
            <a:lvl3pPr indent="-323850" lvl="2" marL="1371600">
              <a:lnSpc>
                <a:spcPct val="170000"/>
              </a:lnSpc>
              <a:spcBef>
                <a:spcPts val="0"/>
              </a:spcBef>
              <a:spcAft>
                <a:spcPts val="0"/>
              </a:spcAft>
              <a:buSzPts val="1500"/>
              <a:buFont typeface="Manrope Medium"/>
              <a:buChar char="■"/>
              <a:defRPr sz="1500">
                <a:latin typeface="Manrope Medium"/>
                <a:ea typeface="Manrope Medium"/>
                <a:cs typeface="Manrope Medium"/>
                <a:sym typeface="Manrope Medium"/>
              </a:defRPr>
            </a:lvl3pPr>
            <a:lvl4pPr indent="-323850" lvl="3" marL="1828800">
              <a:lnSpc>
                <a:spcPct val="170000"/>
              </a:lnSpc>
              <a:spcBef>
                <a:spcPts val="0"/>
              </a:spcBef>
              <a:spcAft>
                <a:spcPts val="0"/>
              </a:spcAft>
              <a:buSzPts val="1500"/>
              <a:buFont typeface="Manrope Medium"/>
              <a:buChar char="●"/>
              <a:defRPr sz="1500">
                <a:latin typeface="Manrope Medium"/>
                <a:ea typeface="Manrope Medium"/>
                <a:cs typeface="Manrope Medium"/>
                <a:sym typeface="Manrope Medium"/>
              </a:defRPr>
            </a:lvl4pPr>
            <a:lvl5pPr indent="-323850" lvl="4" marL="2286000">
              <a:lnSpc>
                <a:spcPct val="170000"/>
              </a:lnSpc>
              <a:spcBef>
                <a:spcPts val="0"/>
              </a:spcBef>
              <a:spcAft>
                <a:spcPts val="0"/>
              </a:spcAft>
              <a:buSzPts val="1500"/>
              <a:buFont typeface="Manrope Medium"/>
              <a:buChar char="○"/>
              <a:defRPr sz="1500">
                <a:latin typeface="Manrope Medium"/>
                <a:ea typeface="Manrope Medium"/>
                <a:cs typeface="Manrope Medium"/>
                <a:sym typeface="Manrope Medium"/>
              </a:defRPr>
            </a:lvl5pPr>
            <a:lvl6pPr indent="-323850" lvl="5" marL="2743200">
              <a:lnSpc>
                <a:spcPct val="170000"/>
              </a:lnSpc>
              <a:spcBef>
                <a:spcPts val="0"/>
              </a:spcBef>
              <a:spcAft>
                <a:spcPts val="0"/>
              </a:spcAft>
              <a:buSzPts val="1500"/>
              <a:buFont typeface="Manrope Medium"/>
              <a:buChar char="■"/>
              <a:defRPr sz="1500">
                <a:latin typeface="Manrope Medium"/>
                <a:ea typeface="Manrope Medium"/>
                <a:cs typeface="Manrope Medium"/>
                <a:sym typeface="Manrope Medium"/>
              </a:defRPr>
            </a:lvl6pPr>
            <a:lvl7pPr indent="-323850" lvl="6" marL="3200400">
              <a:lnSpc>
                <a:spcPct val="170000"/>
              </a:lnSpc>
              <a:spcBef>
                <a:spcPts val="0"/>
              </a:spcBef>
              <a:spcAft>
                <a:spcPts val="0"/>
              </a:spcAft>
              <a:buSzPts val="1500"/>
              <a:buFont typeface="Manrope Medium"/>
              <a:buChar char="●"/>
              <a:defRPr sz="1500">
                <a:latin typeface="Manrope Medium"/>
                <a:ea typeface="Manrope Medium"/>
                <a:cs typeface="Manrope Medium"/>
                <a:sym typeface="Manrope Medium"/>
              </a:defRPr>
            </a:lvl7pPr>
            <a:lvl8pPr indent="-323850" lvl="7" marL="3657600">
              <a:lnSpc>
                <a:spcPct val="170000"/>
              </a:lnSpc>
              <a:spcBef>
                <a:spcPts val="0"/>
              </a:spcBef>
              <a:spcAft>
                <a:spcPts val="0"/>
              </a:spcAft>
              <a:buSzPts val="1500"/>
              <a:buFont typeface="Manrope Medium"/>
              <a:buChar char="○"/>
              <a:defRPr sz="1500">
                <a:latin typeface="Manrope Medium"/>
                <a:ea typeface="Manrope Medium"/>
                <a:cs typeface="Manrope Medium"/>
                <a:sym typeface="Manrope Medium"/>
              </a:defRPr>
            </a:lvl8pPr>
            <a:lvl9pPr indent="-323850" lvl="8" marL="4114800">
              <a:lnSpc>
                <a:spcPct val="170000"/>
              </a:lnSpc>
              <a:spcBef>
                <a:spcPts val="0"/>
              </a:spcBef>
              <a:spcAft>
                <a:spcPts val="0"/>
              </a:spcAft>
              <a:buSzPts val="1500"/>
              <a:buFont typeface="Manrope Medium"/>
              <a:buChar char="■"/>
              <a:defRPr sz="1500">
                <a:latin typeface="Manrope Medium"/>
                <a:ea typeface="Manrope Medium"/>
                <a:cs typeface="Manrope Medium"/>
                <a:sym typeface="Manrope Medium"/>
              </a:defRPr>
            </a:lvl9pPr>
          </a:lstStyle>
          <a:p/>
        </p:txBody>
      </p:sp>
      <p:grpSp>
        <p:nvGrpSpPr>
          <p:cNvPr id="114" name="Google Shape;114;p4"/>
          <p:cNvGrpSpPr/>
          <p:nvPr/>
        </p:nvGrpSpPr>
        <p:grpSpPr>
          <a:xfrm>
            <a:off x="-6750" y="576950"/>
            <a:ext cx="9144146" cy="4114800"/>
            <a:chOff x="-6750" y="576950"/>
            <a:chExt cx="9144146" cy="4114800"/>
          </a:xfrm>
        </p:grpSpPr>
        <p:cxnSp>
          <p:nvCxnSpPr>
            <p:cNvPr id="115" name="Google Shape;115;p4"/>
            <p:cNvCxnSpPr/>
            <p:nvPr/>
          </p:nvCxnSpPr>
          <p:spPr>
            <a:xfrm>
              <a:off x="-6750" y="576950"/>
              <a:ext cx="9137400" cy="0"/>
            </a:xfrm>
            <a:prstGeom prst="straightConnector1">
              <a:avLst/>
            </a:prstGeom>
            <a:noFill/>
            <a:ln cap="flat" cmpd="sng" w="9525">
              <a:solidFill>
                <a:schemeClr val="accent5"/>
              </a:solidFill>
              <a:prstDash val="solid"/>
              <a:round/>
              <a:headEnd len="sm" w="sm" type="none"/>
              <a:tailEnd len="sm" w="sm" type="none"/>
            </a:ln>
          </p:spPr>
        </p:cxnSp>
        <p:cxnSp>
          <p:nvCxnSpPr>
            <p:cNvPr id="116" name="Google Shape;116;p4"/>
            <p:cNvCxnSpPr/>
            <p:nvPr/>
          </p:nvCxnSpPr>
          <p:spPr>
            <a:xfrm>
              <a:off x="-4" y="1091300"/>
              <a:ext cx="9137400" cy="0"/>
            </a:xfrm>
            <a:prstGeom prst="straightConnector1">
              <a:avLst/>
            </a:prstGeom>
            <a:noFill/>
            <a:ln cap="flat" cmpd="sng" w="9525">
              <a:solidFill>
                <a:schemeClr val="accent5"/>
              </a:solidFill>
              <a:prstDash val="solid"/>
              <a:round/>
              <a:headEnd len="sm" w="sm" type="none"/>
              <a:tailEnd len="sm" w="sm" type="none"/>
            </a:ln>
          </p:spPr>
        </p:cxnSp>
        <p:cxnSp>
          <p:nvCxnSpPr>
            <p:cNvPr id="117" name="Google Shape;117;p4"/>
            <p:cNvCxnSpPr/>
            <p:nvPr/>
          </p:nvCxnSpPr>
          <p:spPr>
            <a:xfrm>
              <a:off x="-4" y="1605650"/>
              <a:ext cx="9137400" cy="0"/>
            </a:xfrm>
            <a:prstGeom prst="straightConnector1">
              <a:avLst/>
            </a:prstGeom>
            <a:noFill/>
            <a:ln cap="flat" cmpd="sng" w="9525">
              <a:solidFill>
                <a:schemeClr val="accent5"/>
              </a:solidFill>
              <a:prstDash val="solid"/>
              <a:round/>
              <a:headEnd len="sm" w="sm" type="none"/>
              <a:tailEnd len="sm" w="sm" type="none"/>
            </a:ln>
          </p:spPr>
        </p:cxnSp>
        <p:cxnSp>
          <p:nvCxnSpPr>
            <p:cNvPr id="118" name="Google Shape;118;p4"/>
            <p:cNvCxnSpPr/>
            <p:nvPr/>
          </p:nvCxnSpPr>
          <p:spPr>
            <a:xfrm>
              <a:off x="-4" y="2120000"/>
              <a:ext cx="9137400" cy="0"/>
            </a:xfrm>
            <a:prstGeom prst="straightConnector1">
              <a:avLst/>
            </a:prstGeom>
            <a:noFill/>
            <a:ln cap="flat" cmpd="sng" w="9525">
              <a:solidFill>
                <a:schemeClr val="accent5"/>
              </a:solidFill>
              <a:prstDash val="solid"/>
              <a:round/>
              <a:headEnd len="sm" w="sm" type="none"/>
              <a:tailEnd len="sm" w="sm" type="none"/>
            </a:ln>
          </p:spPr>
        </p:cxnSp>
        <p:cxnSp>
          <p:nvCxnSpPr>
            <p:cNvPr id="119" name="Google Shape;119;p4"/>
            <p:cNvCxnSpPr/>
            <p:nvPr/>
          </p:nvCxnSpPr>
          <p:spPr>
            <a:xfrm>
              <a:off x="-4" y="2634350"/>
              <a:ext cx="9137400" cy="0"/>
            </a:xfrm>
            <a:prstGeom prst="straightConnector1">
              <a:avLst/>
            </a:prstGeom>
            <a:noFill/>
            <a:ln cap="flat" cmpd="sng" w="9525">
              <a:solidFill>
                <a:schemeClr val="accent5"/>
              </a:solidFill>
              <a:prstDash val="solid"/>
              <a:round/>
              <a:headEnd len="sm" w="sm" type="none"/>
              <a:tailEnd len="sm" w="sm" type="none"/>
            </a:ln>
          </p:spPr>
        </p:cxnSp>
        <p:cxnSp>
          <p:nvCxnSpPr>
            <p:cNvPr id="120" name="Google Shape;120;p4"/>
            <p:cNvCxnSpPr/>
            <p:nvPr/>
          </p:nvCxnSpPr>
          <p:spPr>
            <a:xfrm>
              <a:off x="-4" y="3148700"/>
              <a:ext cx="9137400" cy="0"/>
            </a:xfrm>
            <a:prstGeom prst="straightConnector1">
              <a:avLst/>
            </a:prstGeom>
            <a:noFill/>
            <a:ln cap="flat" cmpd="sng" w="9525">
              <a:solidFill>
                <a:schemeClr val="accent5"/>
              </a:solidFill>
              <a:prstDash val="solid"/>
              <a:round/>
              <a:headEnd len="sm" w="sm" type="none"/>
              <a:tailEnd len="sm" w="sm" type="none"/>
            </a:ln>
          </p:spPr>
        </p:cxnSp>
        <p:cxnSp>
          <p:nvCxnSpPr>
            <p:cNvPr id="121" name="Google Shape;121;p4"/>
            <p:cNvCxnSpPr/>
            <p:nvPr/>
          </p:nvCxnSpPr>
          <p:spPr>
            <a:xfrm>
              <a:off x="-4" y="3663050"/>
              <a:ext cx="9137400" cy="0"/>
            </a:xfrm>
            <a:prstGeom prst="straightConnector1">
              <a:avLst/>
            </a:prstGeom>
            <a:noFill/>
            <a:ln cap="flat" cmpd="sng" w="9525">
              <a:solidFill>
                <a:schemeClr val="accent5"/>
              </a:solidFill>
              <a:prstDash val="solid"/>
              <a:round/>
              <a:headEnd len="sm" w="sm" type="none"/>
              <a:tailEnd len="sm" w="sm" type="none"/>
            </a:ln>
          </p:spPr>
        </p:cxnSp>
        <p:cxnSp>
          <p:nvCxnSpPr>
            <p:cNvPr id="122" name="Google Shape;122;p4"/>
            <p:cNvCxnSpPr/>
            <p:nvPr/>
          </p:nvCxnSpPr>
          <p:spPr>
            <a:xfrm>
              <a:off x="-4" y="4177400"/>
              <a:ext cx="9137400" cy="0"/>
            </a:xfrm>
            <a:prstGeom prst="straightConnector1">
              <a:avLst/>
            </a:prstGeom>
            <a:noFill/>
            <a:ln cap="flat" cmpd="sng" w="9525">
              <a:solidFill>
                <a:schemeClr val="accent5"/>
              </a:solidFill>
              <a:prstDash val="solid"/>
              <a:round/>
              <a:headEnd len="sm" w="sm" type="none"/>
              <a:tailEnd len="sm" w="sm" type="none"/>
            </a:ln>
          </p:spPr>
        </p:cxnSp>
        <p:cxnSp>
          <p:nvCxnSpPr>
            <p:cNvPr id="123" name="Google Shape;123;p4"/>
            <p:cNvCxnSpPr/>
            <p:nvPr/>
          </p:nvCxnSpPr>
          <p:spPr>
            <a:xfrm>
              <a:off x="-4" y="4691750"/>
              <a:ext cx="9137400" cy="0"/>
            </a:xfrm>
            <a:prstGeom prst="straightConnector1">
              <a:avLst/>
            </a:prstGeom>
            <a:noFill/>
            <a:ln cap="flat" cmpd="sng" w="9525">
              <a:solidFill>
                <a:schemeClr val="accent5"/>
              </a:solidFill>
              <a:prstDash val="solid"/>
              <a:round/>
              <a:headEnd len="sm" w="sm" type="none"/>
              <a:tailEnd len="sm" w="sm" type="none"/>
            </a:ln>
          </p:spPr>
        </p:cxnSp>
      </p:grpSp>
      <p:cxnSp>
        <p:nvCxnSpPr>
          <p:cNvPr id="124" name="Google Shape;124;p4"/>
          <p:cNvCxnSpPr/>
          <p:nvPr/>
        </p:nvCxnSpPr>
        <p:spPr>
          <a:xfrm>
            <a:off x="710300" y="0"/>
            <a:ext cx="0" cy="5143500"/>
          </a:xfrm>
          <a:prstGeom prst="straightConnector1">
            <a:avLst/>
          </a:prstGeom>
          <a:noFill/>
          <a:ln cap="flat" cmpd="sng" w="9525">
            <a:solidFill>
              <a:schemeClr val="accent1"/>
            </a:solidFill>
            <a:prstDash val="solid"/>
            <a:round/>
            <a:headEnd len="sm" w="sm" type="none"/>
            <a:tailEnd len="sm" w="sm" type="none"/>
          </a:ln>
        </p:spPr>
      </p:cxnSp>
      <p:cxnSp>
        <p:nvCxnSpPr>
          <p:cNvPr id="125" name="Google Shape;125;p4"/>
          <p:cNvCxnSpPr/>
          <p:nvPr/>
        </p:nvCxnSpPr>
        <p:spPr>
          <a:xfrm>
            <a:off x="664825" y="0"/>
            <a:ext cx="0" cy="5143500"/>
          </a:xfrm>
          <a:prstGeom prst="straightConnector1">
            <a:avLst/>
          </a:prstGeom>
          <a:noFill/>
          <a:ln cap="flat" cmpd="sng" w="9525">
            <a:solidFill>
              <a:schemeClr val="accent1"/>
            </a:solidFill>
            <a:prstDash val="solid"/>
            <a:round/>
            <a:headEnd len="sm" w="sm" type="none"/>
            <a:tailEnd len="sm" w="sm" type="none"/>
          </a:ln>
        </p:spPr>
      </p:cxnSp>
      <p:sp>
        <p:nvSpPr>
          <p:cNvPr id="126" name="Google Shape;126;p4"/>
          <p:cNvSpPr/>
          <p:nvPr/>
        </p:nvSpPr>
        <p:spPr>
          <a:xfrm>
            <a:off x="245425" y="1542047"/>
            <a:ext cx="132600" cy="1272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Manrope"/>
              <a:ea typeface="Manrope"/>
              <a:cs typeface="Manrope"/>
              <a:sym typeface="Manrope"/>
            </a:endParaRPr>
          </a:p>
        </p:txBody>
      </p:sp>
      <p:sp>
        <p:nvSpPr>
          <p:cNvPr id="127" name="Google Shape;127;p4"/>
          <p:cNvSpPr/>
          <p:nvPr/>
        </p:nvSpPr>
        <p:spPr>
          <a:xfrm>
            <a:off x="245425" y="3599460"/>
            <a:ext cx="132600" cy="1272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Manrope"/>
              <a:ea typeface="Manrope"/>
              <a:cs typeface="Manrope"/>
              <a:sym typeface="Manrope"/>
            </a:endParaRPr>
          </a:p>
        </p:txBody>
      </p:sp>
      <p:sp>
        <p:nvSpPr>
          <p:cNvPr id="128" name="Google Shape;128;p4"/>
          <p:cNvSpPr txBox="1"/>
          <p:nvPr>
            <p:ph type="title"/>
          </p:nvPr>
        </p:nvSpPr>
        <p:spPr>
          <a:xfrm rot="-289081">
            <a:off x="587746" y="495097"/>
            <a:ext cx="2100221" cy="569601"/>
          </a:xfrm>
          <a:prstGeom prst="rect">
            <a:avLst/>
          </a:prstGeom>
          <a:solidFill>
            <a:schemeClr val="dk2"/>
          </a:solidFill>
        </p:spPr>
        <p:txBody>
          <a:bodyPr anchorCtr="0" anchor="ctr" bIns="91425" lIns="91425" spcFirstLastPara="1" rIns="91425" wrap="square" tIns="91425">
            <a:noAutofit/>
          </a:bodyPr>
          <a:lstStyle>
            <a:lvl1pPr lvl="0" algn="ctr">
              <a:spcBef>
                <a:spcPts val="0"/>
              </a:spcBef>
              <a:spcAft>
                <a:spcPts val="0"/>
              </a:spcAft>
              <a:buSzPts val="3000"/>
              <a:buFont typeface="Anton"/>
              <a:buNone/>
              <a:defRPr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 point">
    <p:spTree>
      <p:nvGrpSpPr>
        <p:cNvPr id="943" name="Shape 943"/>
        <p:cNvGrpSpPr/>
        <p:nvPr/>
      </p:nvGrpSpPr>
      <p:grpSpPr>
        <a:xfrm>
          <a:off x="0" y="0"/>
          <a:ext cx="0" cy="0"/>
          <a:chOff x="0" y="0"/>
          <a:chExt cx="0" cy="0"/>
        </a:xfrm>
      </p:grpSpPr>
      <p:sp>
        <p:nvSpPr>
          <p:cNvPr id="944" name="Google Shape;944;p31"/>
          <p:cNvSpPr txBox="1"/>
          <p:nvPr>
            <p:ph type="title"/>
          </p:nvPr>
        </p:nvSpPr>
        <p:spPr>
          <a:xfrm>
            <a:off x="490250" y="450150"/>
            <a:ext cx="6367800" cy="4090800"/>
          </a:xfrm>
          <a:prstGeom prst="rect">
            <a:avLst/>
          </a:prstGeom>
        </p:spPr>
        <p:txBody>
          <a:bodyPr anchorCtr="0" anchor="ctr" bIns="91425" lIns="91425" spcFirstLastPara="1" rIns="91425" wrap="square" tIns="91425">
            <a:sp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 title and description">
    <p:spTree>
      <p:nvGrpSpPr>
        <p:cNvPr id="945" name="Shape 945"/>
        <p:cNvGrpSpPr/>
        <p:nvPr/>
      </p:nvGrpSpPr>
      <p:grpSpPr>
        <a:xfrm>
          <a:off x="0" y="0"/>
          <a:ext cx="0" cy="0"/>
          <a:chOff x="0" y="0"/>
          <a:chExt cx="0" cy="0"/>
        </a:xfrm>
      </p:grpSpPr>
      <p:sp>
        <p:nvSpPr>
          <p:cNvPr id="946" name="Google Shape;946;p32"/>
          <p:cNvSpPr txBox="1"/>
          <p:nvPr>
            <p:ph type="title"/>
          </p:nvPr>
        </p:nvSpPr>
        <p:spPr>
          <a:xfrm>
            <a:off x="265500" y="1233175"/>
            <a:ext cx="4045200" cy="1482300"/>
          </a:xfrm>
          <a:prstGeom prst="rect">
            <a:avLst/>
          </a:prstGeom>
        </p:spPr>
        <p:txBody>
          <a:bodyPr anchorCtr="0" anchor="b" bIns="91425" lIns="91425" spcFirstLastPara="1" rIns="91425" wrap="square" tIns="91425">
            <a:sp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947" name="Google Shape;947;p32"/>
          <p:cNvSpPr txBox="1"/>
          <p:nvPr>
            <p:ph idx="1" type="subTitle"/>
          </p:nvPr>
        </p:nvSpPr>
        <p:spPr>
          <a:xfrm>
            <a:off x="265500" y="2803075"/>
            <a:ext cx="4045200" cy="1235100"/>
          </a:xfrm>
          <a:prstGeom prst="rect">
            <a:avLst/>
          </a:prstGeom>
        </p:spPr>
        <p:txBody>
          <a:bodyPr anchorCtr="0" anchor="t" bIns="91425" lIns="91425" spcFirstLastPara="1" rIns="91425" wrap="square" tIns="91425">
            <a:spAutoFit/>
          </a:bodyPr>
          <a:lstStyle>
            <a:lvl1pPr lvl="0" algn="ctr">
              <a:lnSpc>
                <a:spcPct val="100000"/>
              </a:lnSpc>
              <a:spcBef>
                <a:spcPts val="0"/>
              </a:spcBef>
              <a:spcAft>
                <a:spcPts val="0"/>
              </a:spcAft>
              <a:buSzPts val="2100"/>
              <a:buNone/>
              <a:defRPr sz="2100"/>
            </a:lvl1pPr>
            <a:lvl2pPr lvl="1" algn="ctr">
              <a:lnSpc>
                <a:spcPct val="100000"/>
              </a:lnSpc>
              <a:spcBef>
                <a:spcPts val="800"/>
              </a:spcBef>
              <a:spcAft>
                <a:spcPts val="0"/>
              </a:spcAft>
              <a:buSzPts val="2100"/>
              <a:buNone/>
              <a:defRPr sz="2100"/>
            </a:lvl2pPr>
            <a:lvl3pPr lvl="2" algn="ctr">
              <a:lnSpc>
                <a:spcPct val="100000"/>
              </a:lnSpc>
              <a:spcBef>
                <a:spcPts val="800"/>
              </a:spcBef>
              <a:spcAft>
                <a:spcPts val="0"/>
              </a:spcAft>
              <a:buSzPts val="2100"/>
              <a:buNone/>
              <a:defRPr sz="2100"/>
            </a:lvl3pPr>
            <a:lvl4pPr lvl="3" algn="ctr">
              <a:lnSpc>
                <a:spcPct val="100000"/>
              </a:lnSpc>
              <a:spcBef>
                <a:spcPts val="800"/>
              </a:spcBef>
              <a:spcAft>
                <a:spcPts val="0"/>
              </a:spcAft>
              <a:buSzPts val="2100"/>
              <a:buNone/>
              <a:defRPr sz="2100"/>
            </a:lvl4pPr>
            <a:lvl5pPr lvl="4" algn="ctr">
              <a:lnSpc>
                <a:spcPct val="100000"/>
              </a:lnSpc>
              <a:spcBef>
                <a:spcPts val="800"/>
              </a:spcBef>
              <a:spcAft>
                <a:spcPts val="0"/>
              </a:spcAft>
              <a:buSzPts val="2100"/>
              <a:buNone/>
              <a:defRPr sz="2100"/>
            </a:lvl5pPr>
            <a:lvl6pPr lvl="5" algn="ctr">
              <a:lnSpc>
                <a:spcPct val="100000"/>
              </a:lnSpc>
              <a:spcBef>
                <a:spcPts val="800"/>
              </a:spcBef>
              <a:spcAft>
                <a:spcPts val="0"/>
              </a:spcAft>
              <a:buSzPts val="2100"/>
              <a:buNone/>
              <a:defRPr sz="2100"/>
            </a:lvl6pPr>
            <a:lvl7pPr lvl="6" algn="ctr">
              <a:lnSpc>
                <a:spcPct val="100000"/>
              </a:lnSpc>
              <a:spcBef>
                <a:spcPts val="800"/>
              </a:spcBef>
              <a:spcAft>
                <a:spcPts val="0"/>
              </a:spcAft>
              <a:buSzPts val="2100"/>
              <a:buNone/>
              <a:defRPr sz="2100"/>
            </a:lvl7pPr>
            <a:lvl8pPr lvl="7" algn="ctr">
              <a:lnSpc>
                <a:spcPct val="100000"/>
              </a:lnSpc>
              <a:spcBef>
                <a:spcPts val="800"/>
              </a:spcBef>
              <a:spcAft>
                <a:spcPts val="0"/>
              </a:spcAft>
              <a:buSzPts val="2100"/>
              <a:buNone/>
              <a:defRPr sz="2100"/>
            </a:lvl8pPr>
            <a:lvl9pPr lvl="8" algn="ctr">
              <a:lnSpc>
                <a:spcPct val="100000"/>
              </a:lnSpc>
              <a:spcBef>
                <a:spcPts val="800"/>
              </a:spcBef>
              <a:spcAft>
                <a:spcPts val="0"/>
              </a:spcAft>
              <a:buSzPts val="2100"/>
              <a:buNone/>
              <a:defRPr sz="2100"/>
            </a:lvl9pPr>
          </a:lstStyle>
          <a:p/>
        </p:txBody>
      </p:sp>
      <p:sp>
        <p:nvSpPr>
          <p:cNvPr id="948" name="Google Shape;948;p32"/>
          <p:cNvSpPr txBox="1"/>
          <p:nvPr>
            <p:ph idx="2" type="body"/>
          </p:nvPr>
        </p:nvSpPr>
        <p:spPr>
          <a:xfrm>
            <a:off x="4939500" y="724075"/>
            <a:ext cx="3837000" cy="3695100"/>
          </a:xfrm>
          <a:prstGeom prst="rect">
            <a:avLst/>
          </a:prstGeom>
        </p:spPr>
        <p:txBody>
          <a:bodyPr anchorCtr="0" anchor="ctr" bIns="91425" lIns="91425" spcFirstLastPara="1" rIns="91425" wrap="square" tIns="91425">
            <a:spAutoFit/>
          </a:bodyPr>
          <a:lstStyle>
            <a:lvl1pPr indent="-304800" lvl="0" marL="457200">
              <a:spcBef>
                <a:spcPts val="0"/>
              </a:spcBef>
              <a:spcAft>
                <a:spcPts val="0"/>
              </a:spcAft>
              <a:buSzPts val="1200"/>
              <a:buChar char="●"/>
              <a:defRPr/>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
    <p:spTree>
      <p:nvGrpSpPr>
        <p:cNvPr id="949" name="Shape 949"/>
        <p:cNvGrpSpPr/>
        <p:nvPr/>
      </p:nvGrpSpPr>
      <p:grpSpPr>
        <a:xfrm>
          <a:off x="0" y="0"/>
          <a:ext cx="0" cy="0"/>
          <a:chOff x="0" y="0"/>
          <a:chExt cx="0" cy="0"/>
        </a:xfrm>
      </p:grpSpPr>
      <p:sp>
        <p:nvSpPr>
          <p:cNvPr id="950" name="Google Shape;950;p33"/>
          <p:cNvSpPr txBox="1"/>
          <p:nvPr>
            <p:ph idx="1" type="body"/>
          </p:nvPr>
        </p:nvSpPr>
        <p:spPr>
          <a:xfrm>
            <a:off x="311700" y="4230575"/>
            <a:ext cx="5998800" cy="605100"/>
          </a:xfrm>
          <a:prstGeom prst="rect">
            <a:avLst/>
          </a:prstGeom>
        </p:spPr>
        <p:txBody>
          <a:bodyPr anchorCtr="0" anchor="ctr" bIns="91425" lIns="91425" spcFirstLastPara="1" rIns="91425" wrap="square" tIns="91425">
            <a:spAutoFit/>
          </a:bodyPr>
          <a:lstStyle>
            <a:lvl1pPr indent="-228600" lvl="0" marL="457200">
              <a:lnSpc>
                <a:spcPct val="100000"/>
              </a:lnSpc>
              <a:spcBef>
                <a:spcPts val="0"/>
              </a:spcBef>
              <a:spcAft>
                <a:spcPts val="0"/>
              </a:spcAft>
              <a:buSzPts val="1200"/>
              <a:buNone/>
              <a:defRPr/>
            </a:lvl1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 number">
    <p:spTree>
      <p:nvGrpSpPr>
        <p:cNvPr id="951" name="Shape 951"/>
        <p:cNvGrpSpPr/>
        <p:nvPr/>
      </p:nvGrpSpPr>
      <p:grpSpPr>
        <a:xfrm>
          <a:off x="0" y="0"/>
          <a:ext cx="0" cy="0"/>
          <a:chOff x="0" y="0"/>
          <a:chExt cx="0" cy="0"/>
        </a:xfrm>
      </p:grpSpPr>
      <p:sp>
        <p:nvSpPr>
          <p:cNvPr id="952" name="Google Shape;952;p34"/>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sp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953" name="Google Shape;953;p34"/>
          <p:cNvSpPr txBox="1"/>
          <p:nvPr>
            <p:ph idx="1" type="body"/>
          </p:nvPr>
        </p:nvSpPr>
        <p:spPr>
          <a:xfrm>
            <a:off x="311700" y="3152225"/>
            <a:ext cx="8520600" cy="1300800"/>
          </a:xfrm>
          <a:prstGeom prst="rect">
            <a:avLst/>
          </a:prstGeom>
        </p:spPr>
        <p:txBody>
          <a:bodyPr anchorCtr="0" anchor="t" bIns="91425" lIns="91425" spcFirstLastPara="1" rIns="91425" wrap="square" tIns="91425">
            <a:spAutoFit/>
          </a:bodyPr>
          <a:lstStyle>
            <a:lvl1pPr indent="-304800" lvl="0" marL="457200" algn="ctr">
              <a:spcBef>
                <a:spcPts val="0"/>
              </a:spcBef>
              <a:spcAft>
                <a:spcPts val="0"/>
              </a:spcAft>
              <a:buSzPts val="1200"/>
              <a:buChar char="●"/>
              <a:defRPr/>
            </a:lvl1pPr>
            <a:lvl2pPr indent="-304800" lvl="1" marL="914400" algn="ctr">
              <a:spcBef>
                <a:spcPts val="800"/>
              </a:spcBef>
              <a:spcAft>
                <a:spcPts val="0"/>
              </a:spcAft>
              <a:buSzPts val="1200"/>
              <a:buChar char="○"/>
              <a:defRPr/>
            </a:lvl2pPr>
            <a:lvl3pPr indent="-304800" lvl="2" marL="1371600" algn="ctr">
              <a:spcBef>
                <a:spcPts val="800"/>
              </a:spcBef>
              <a:spcAft>
                <a:spcPts val="0"/>
              </a:spcAft>
              <a:buSzPts val="1200"/>
              <a:buChar char="■"/>
              <a:defRPr/>
            </a:lvl3pPr>
            <a:lvl4pPr indent="-304800" lvl="3" marL="1828800" algn="ctr">
              <a:spcBef>
                <a:spcPts val="800"/>
              </a:spcBef>
              <a:spcAft>
                <a:spcPts val="0"/>
              </a:spcAft>
              <a:buSzPts val="1200"/>
              <a:buChar char="●"/>
              <a:defRPr/>
            </a:lvl4pPr>
            <a:lvl5pPr indent="-304800" lvl="4" marL="2286000" algn="ctr">
              <a:spcBef>
                <a:spcPts val="800"/>
              </a:spcBef>
              <a:spcAft>
                <a:spcPts val="0"/>
              </a:spcAft>
              <a:buSzPts val="1200"/>
              <a:buChar char="○"/>
              <a:defRPr/>
            </a:lvl5pPr>
            <a:lvl6pPr indent="-304800" lvl="5" marL="2743200" algn="ctr">
              <a:spcBef>
                <a:spcPts val="800"/>
              </a:spcBef>
              <a:spcAft>
                <a:spcPts val="0"/>
              </a:spcAft>
              <a:buSzPts val="1200"/>
              <a:buChar char="■"/>
              <a:defRPr/>
            </a:lvl6pPr>
            <a:lvl7pPr indent="-304800" lvl="6" marL="3200400" algn="ctr">
              <a:spcBef>
                <a:spcPts val="800"/>
              </a:spcBef>
              <a:spcAft>
                <a:spcPts val="0"/>
              </a:spcAft>
              <a:buSzPts val="1200"/>
              <a:buChar char="●"/>
              <a:defRPr/>
            </a:lvl7pPr>
            <a:lvl8pPr indent="-304800" lvl="7" marL="3657600" algn="ctr">
              <a:spcBef>
                <a:spcPts val="800"/>
              </a:spcBef>
              <a:spcAft>
                <a:spcPts val="0"/>
              </a:spcAft>
              <a:buSzPts val="1200"/>
              <a:buChar char="○"/>
              <a:defRPr/>
            </a:lvl8pPr>
            <a:lvl9pPr indent="-304800" lvl="8" marL="4114800" algn="ctr">
              <a:spcBef>
                <a:spcPts val="800"/>
              </a:spcBef>
              <a:spcAft>
                <a:spcPts val="800"/>
              </a:spcAft>
              <a:buSzPts val="1200"/>
              <a:buChar char="■"/>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954" name="Shape 954"/>
        <p:cNvGrpSpPr/>
        <p:nvPr/>
      </p:nvGrpSpPr>
      <p:grpSpPr>
        <a:xfrm>
          <a:off x="0" y="0"/>
          <a:ext cx="0" cy="0"/>
          <a:chOff x="0" y="0"/>
          <a:chExt cx="0" cy="0"/>
        </a:xfrm>
      </p:grpSpPr>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Agenda">
    <p:spTree>
      <p:nvGrpSpPr>
        <p:cNvPr id="955" name="Shape 955"/>
        <p:cNvGrpSpPr/>
        <p:nvPr/>
      </p:nvGrpSpPr>
      <p:grpSpPr>
        <a:xfrm>
          <a:off x="0" y="0"/>
          <a:ext cx="0" cy="0"/>
          <a:chOff x="0" y="0"/>
          <a:chExt cx="0" cy="0"/>
        </a:xfrm>
      </p:grpSpPr>
      <p:sp>
        <p:nvSpPr>
          <p:cNvPr id="956" name="Google Shape;956;p36"/>
          <p:cNvSpPr txBox="1"/>
          <p:nvPr>
            <p:ph type="title"/>
          </p:nvPr>
        </p:nvSpPr>
        <p:spPr>
          <a:xfrm>
            <a:off x="677325" y="1832775"/>
            <a:ext cx="3217200" cy="1484100"/>
          </a:xfrm>
          <a:prstGeom prst="rect">
            <a:avLst/>
          </a:prstGeom>
        </p:spPr>
        <p:txBody>
          <a:bodyPr anchorCtr="0" anchor="ctr" bIns="91425" lIns="91425" spcFirstLastPara="1" rIns="91425" wrap="square" tIns="91425">
            <a:spAutoFit/>
          </a:bodyPr>
          <a:lstStyle>
            <a:lvl1pPr lvl="0">
              <a:spcBef>
                <a:spcPts val="0"/>
              </a:spcBef>
              <a:spcAft>
                <a:spcPts val="0"/>
              </a:spcAft>
              <a:buSzPts val="4200"/>
              <a:buNone/>
              <a:defRPr sz="4200"/>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957" name="Google Shape;957;p36"/>
          <p:cNvSpPr txBox="1"/>
          <p:nvPr>
            <p:ph idx="1" type="subTitle"/>
          </p:nvPr>
        </p:nvSpPr>
        <p:spPr>
          <a:xfrm>
            <a:off x="4406650" y="393750"/>
            <a:ext cx="4409700" cy="542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800"/>
              </a:spcBef>
              <a:spcAft>
                <a:spcPts val="0"/>
              </a:spcAft>
              <a:buSzPts val="2000"/>
              <a:buNone/>
              <a:defRPr sz="2000"/>
            </a:lvl2pPr>
            <a:lvl3pPr lvl="2">
              <a:lnSpc>
                <a:spcPct val="100000"/>
              </a:lnSpc>
              <a:spcBef>
                <a:spcPts val="800"/>
              </a:spcBef>
              <a:spcAft>
                <a:spcPts val="0"/>
              </a:spcAft>
              <a:buSzPts val="2000"/>
              <a:buNone/>
              <a:defRPr sz="2000"/>
            </a:lvl3pPr>
            <a:lvl4pPr lvl="3">
              <a:lnSpc>
                <a:spcPct val="100000"/>
              </a:lnSpc>
              <a:spcBef>
                <a:spcPts val="800"/>
              </a:spcBef>
              <a:spcAft>
                <a:spcPts val="0"/>
              </a:spcAft>
              <a:buSzPts val="2000"/>
              <a:buNone/>
              <a:defRPr sz="2000"/>
            </a:lvl4pPr>
            <a:lvl5pPr lvl="4">
              <a:lnSpc>
                <a:spcPct val="100000"/>
              </a:lnSpc>
              <a:spcBef>
                <a:spcPts val="800"/>
              </a:spcBef>
              <a:spcAft>
                <a:spcPts val="0"/>
              </a:spcAft>
              <a:buSzPts val="2000"/>
              <a:buNone/>
              <a:defRPr sz="2000"/>
            </a:lvl5pPr>
            <a:lvl6pPr lvl="5">
              <a:lnSpc>
                <a:spcPct val="100000"/>
              </a:lnSpc>
              <a:spcBef>
                <a:spcPts val="800"/>
              </a:spcBef>
              <a:spcAft>
                <a:spcPts val="0"/>
              </a:spcAft>
              <a:buSzPts val="2000"/>
              <a:buNone/>
              <a:defRPr sz="2000"/>
            </a:lvl6pPr>
            <a:lvl7pPr lvl="6">
              <a:lnSpc>
                <a:spcPct val="100000"/>
              </a:lnSpc>
              <a:spcBef>
                <a:spcPts val="800"/>
              </a:spcBef>
              <a:spcAft>
                <a:spcPts val="0"/>
              </a:spcAft>
              <a:buSzPts val="2000"/>
              <a:buNone/>
              <a:defRPr sz="2000"/>
            </a:lvl7pPr>
            <a:lvl8pPr lvl="7">
              <a:lnSpc>
                <a:spcPct val="100000"/>
              </a:lnSpc>
              <a:spcBef>
                <a:spcPts val="800"/>
              </a:spcBef>
              <a:spcAft>
                <a:spcPts val="0"/>
              </a:spcAft>
              <a:buSzPts val="2000"/>
              <a:buNone/>
              <a:defRPr sz="2000"/>
            </a:lvl8pPr>
            <a:lvl9pPr lvl="8">
              <a:lnSpc>
                <a:spcPct val="100000"/>
              </a:lnSpc>
              <a:spcBef>
                <a:spcPts val="800"/>
              </a:spcBef>
              <a:spcAft>
                <a:spcPts val="0"/>
              </a:spcAft>
              <a:buSzPts val="2000"/>
              <a:buNone/>
              <a:defRPr sz="2000"/>
            </a:lvl9pPr>
          </a:lstStyle>
          <a:p/>
        </p:txBody>
      </p:sp>
      <p:sp>
        <p:nvSpPr>
          <p:cNvPr id="958" name="Google Shape;958;p36"/>
          <p:cNvSpPr txBox="1"/>
          <p:nvPr>
            <p:ph idx="2" type="subTitle"/>
          </p:nvPr>
        </p:nvSpPr>
        <p:spPr>
          <a:xfrm>
            <a:off x="4406650" y="1151705"/>
            <a:ext cx="4409700" cy="542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800"/>
              </a:spcBef>
              <a:spcAft>
                <a:spcPts val="0"/>
              </a:spcAft>
              <a:buSzPts val="2000"/>
              <a:buNone/>
              <a:defRPr sz="2000"/>
            </a:lvl2pPr>
            <a:lvl3pPr lvl="2">
              <a:lnSpc>
                <a:spcPct val="100000"/>
              </a:lnSpc>
              <a:spcBef>
                <a:spcPts val="800"/>
              </a:spcBef>
              <a:spcAft>
                <a:spcPts val="0"/>
              </a:spcAft>
              <a:buSzPts val="2000"/>
              <a:buNone/>
              <a:defRPr sz="2000"/>
            </a:lvl3pPr>
            <a:lvl4pPr lvl="3">
              <a:lnSpc>
                <a:spcPct val="100000"/>
              </a:lnSpc>
              <a:spcBef>
                <a:spcPts val="800"/>
              </a:spcBef>
              <a:spcAft>
                <a:spcPts val="0"/>
              </a:spcAft>
              <a:buSzPts val="2000"/>
              <a:buNone/>
              <a:defRPr sz="2000"/>
            </a:lvl4pPr>
            <a:lvl5pPr lvl="4">
              <a:lnSpc>
                <a:spcPct val="100000"/>
              </a:lnSpc>
              <a:spcBef>
                <a:spcPts val="800"/>
              </a:spcBef>
              <a:spcAft>
                <a:spcPts val="0"/>
              </a:spcAft>
              <a:buSzPts val="2000"/>
              <a:buNone/>
              <a:defRPr sz="2000"/>
            </a:lvl5pPr>
            <a:lvl6pPr lvl="5">
              <a:lnSpc>
                <a:spcPct val="100000"/>
              </a:lnSpc>
              <a:spcBef>
                <a:spcPts val="800"/>
              </a:spcBef>
              <a:spcAft>
                <a:spcPts val="0"/>
              </a:spcAft>
              <a:buSzPts val="2000"/>
              <a:buNone/>
              <a:defRPr sz="2000"/>
            </a:lvl6pPr>
            <a:lvl7pPr lvl="6">
              <a:lnSpc>
                <a:spcPct val="100000"/>
              </a:lnSpc>
              <a:spcBef>
                <a:spcPts val="800"/>
              </a:spcBef>
              <a:spcAft>
                <a:spcPts val="0"/>
              </a:spcAft>
              <a:buSzPts val="2000"/>
              <a:buNone/>
              <a:defRPr sz="2000"/>
            </a:lvl7pPr>
            <a:lvl8pPr lvl="7">
              <a:lnSpc>
                <a:spcPct val="100000"/>
              </a:lnSpc>
              <a:spcBef>
                <a:spcPts val="800"/>
              </a:spcBef>
              <a:spcAft>
                <a:spcPts val="0"/>
              </a:spcAft>
              <a:buSzPts val="2000"/>
              <a:buNone/>
              <a:defRPr sz="2000"/>
            </a:lvl8pPr>
            <a:lvl9pPr lvl="8">
              <a:lnSpc>
                <a:spcPct val="100000"/>
              </a:lnSpc>
              <a:spcBef>
                <a:spcPts val="800"/>
              </a:spcBef>
              <a:spcAft>
                <a:spcPts val="0"/>
              </a:spcAft>
              <a:buSzPts val="2000"/>
              <a:buNone/>
              <a:defRPr sz="2000"/>
            </a:lvl9pPr>
          </a:lstStyle>
          <a:p/>
        </p:txBody>
      </p:sp>
      <p:sp>
        <p:nvSpPr>
          <p:cNvPr id="959" name="Google Shape;959;p36"/>
          <p:cNvSpPr txBox="1"/>
          <p:nvPr>
            <p:ph idx="3" type="subTitle"/>
          </p:nvPr>
        </p:nvSpPr>
        <p:spPr>
          <a:xfrm>
            <a:off x="4406650" y="3425570"/>
            <a:ext cx="4409700" cy="542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800"/>
              </a:spcBef>
              <a:spcAft>
                <a:spcPts val="0"/>
              </a:spcAft>
              <a:buSzPts val="2000"/>
              <a:buNone/>
              <a:defRPr sz="2000"/>
            </a:lvl2pPr>
            <a:lvl3pPr lvl="2">
              <a:lnSpc>
                <a:spcPct val="100000"/>
              </a:lnSpc>
              <a:spcBef>
                <a:spcPts val="800"/>
              </a:spcBef>
              <a:spcAft>
                <a:spcPts val="0"/>
              </a:spcAft>
              <a:buSzPts val="2000"/>
              <a:buNone/>
              <a:defRPr sz="2000"/>
            </a:lvl3pPr>
            <a:lvl4pPr lvl="3">
              <a:lnSpc>
                <a:spcPct val="100000"/>
              </a:lnSpc>
              <a:spcBef>
                <a:spcPts val="800"/>
              </a:spcBef>
              <a:spcAft>
                <a:spcPts val="0"/>
              </a:spcAft>
              <a:buSzPts val="2000"/>
              <a:buNone/>
              <a:defRPr sz="2000"/>
            </a:lvl4pPr>
            <a:lvl5pPr lvl="4">
              <a:lnSpc>
                <a:spcPct val="100000"/>
              </a:lnSpc>
              <a:spcBef>
                <a:spcPts val="800"/>
              </a:spcBef>
              <a:spcAft>
                <a:spcPts val="0"/>
              </a:spcAft>
              <a:buSzPts val="2000"/>
              <a:buNone/>
              <a:defRPr sz="2000"/>
            </a:lvl5pPr>
            <a:lvl6pPr lvl="5">
              <a:lnSpc>
                <a:spcPct val="100000"/>
              </a:lnSpc>
              <a:spcBef>
                <a:spcPts val="800"/>
              </a:spcBef>
              <a:spcAft>
                <a:spcPts val="0"/>
              </a:spcAft>
              <a:buSzPts val="2000"/>
              <a:buNone/>
              <a:defRPr sz="2000"/>
            </a:lvl6pPr>
            <a:lvl7pPr lvl="6">
              <a:lnSpc>
                <a:spcPct val="100000"/>
              </a:lnSpc>
              <a:spcBef>
                <a:spcPts val="800"/>
              </a:spcBef>
              <a:spcAft>
                <a:spcPts val="0"/>
              </a:spcAft>
              <a:buSzPts val="2000"/>
              <a:buNone/>
              <a:defRPr sz="2000"/>
            </a:lvl7pPr>
            <a:lvl8pPr lvl="7">
              <a:lnSpc>
                <a:spcPct val="100000"/>
              </a:lnSpc>
              <a:spcBef>
                <a:spcPts val="800"/>
              </a:spcBef>
              <a:spcAft>
                <a:spcPts val="0"/>
              </a:spcAft>
              <a:buSzPts val="2000"/>
              <a:buNone/>
              <a:defRPr sz="2000"/>
            </a:lvl8pPr>
            <a:lvl9pPr lvl="8">
              <a:lnSpc>
                <a:spcPct val="100000"/>
              </a:lnSpc>
              <a:spcBef>
                <a:spcPts val="800"/>
              </a:spcBef>
              <a:spcAft>
                <a:spcPts val="0"/>
              </a:spcAft>
              <a:buSzPts val="2000"/>
              <a:buNone/>
              <a:defRPr sz="2000"/>
            </a:lvl9pPr>
          </a:lstStyle>
          <a:p/>
        </p:txBody>
      </p:sp>
      <p:sp>
        <p:nvSpPr>
          <p:cNvPr id="960" name="Google Shape;960;p36"/>
          <p:cNvSpPr txBox="1"/>
          <p:nvPr>
            <p:ph idx="4" type="subTitle"/>
          </p:nvPr>
        </p:nvSpPr>
        <p:spPr>
          <a:xfrm>
            <a:off x="4406650" y="1909660"/>
            <a:ext cx="4409700" cy="542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800"/>
              </a:spcBef>
              <a:spcAft>
                <a:spcPts val="0"/>
              </a:spcAft>
              <a:buSzPts val="2000"/>
              <a:buNone/>
              <a:defRPr sz="2000"/>
            </a:lvl2pPr>
            <a:lvl3pPr lvl="2">
              <a:lnSpc>
                <a:spcPct val="100000"/>
              </a:lnSpc>
              <a:spcBef>
                <a:spcPts val="800"/>
              </a:spcBef>
              <a:spcAft>
                <a:spcPts val="0"/>
              </a:spcAft>
              <a:buSzPts val="2000"/>
              <a:buNone/>
              <a:defRPr sz="2000"/>
            </a:lvl3pPr>
            <a:lvl4pPr lvl="3">
              <a:lnSpc>
                <a:spcPct val="100000"/>
              </a:lnSpc>
              <a:spcBef>
                <a:spcPts val="800"/>
              </a:spcBef>
              <a:spcAft>
                <a:spcPts val="0"/>
              </a:spcAft>
              <a:buSzPts val="2000"/>
              <a:buNone/>
              <a:defRPr sz="2000"/>
            </a:lvl4pPr>
            <a:lvl5pPr lvl="4">
              <a:lnSpc>
                <a:spcPct val="100000"/>
              </a:lnSpc>
              <a:spcBef>
                <a:spcPts val="800"/>
              </a:spcBef>
              <a:spcAft>
                <a:spcPts val="0"/>
              </a:spcAft>
              <a:buSzPts val="2000"/>
              <a:buNone/>
              <a:defRPr sz="2000"/>
            </a:lvl5pPr>
            <a:lvl6pPr lvl="5">
              <a:lnSpc>
                <a:spcPct val="100000"/>
              </a:lnSpc>
              <a:spcBef>
                <a:spcPts val="800"/>
              </a:spcBef>
              <a:spcAft>
                <a:spcPts val="0"/>
              </a:spcAft>
              <a:buSzPts val="2000"/>
              <a:buNone/>
              <a:defRPr sz="2000"/>
            </a:lvl6pPr>
            <a:lvl7pPr lvl="6">
              <a:lnSpc>
                <a:spcPct val="100000"/>
              </a:lnSpc>
              <a:spcBef>
                <a:spcPts val="800"/>
              </a:spcBef>
              <a:spcAft>
                <a:spcPts val="0"/>
              </a:spcAft>
              <a:buSzPts val="2000"/>
              <a:buNone/>
              <a:defRPr sz="2000"/>
            </a:lvl7pPr>
            <a:lvl8pPr lvl="7">
              <a:lnSpc>
                <a:spcPct val="100000"/>
              </a:lnSpc>
              <a:spcBef>
                <a:spcPts val="800"/>
              </a:spcBef>
              <a:spcAft>
                <a:spcPts val="0"/>
              </a:spcAft>
              <a:buSzPts val="2000"/>
              <a:buNone/>
              <a:defRPr sz="2000"/>
            </a:lvl8pPr>
            <a:lvl9pPr lvl="8">
              <a:lnSpc>
                <a:spcPct val="100000"/>
              </a:lnSpc>
              <a:spcBef>
                <a:spcPts val="800"/>
              </a:spcBef>
              <a:spcAft>
                <a:spcPts val="0"/>
              </a:spcAft>
              <a:buSzPts val="2000"/>
              <a:buNone/>
              <a:defRPr sz="2000"/>
            </a:lvl9pPr>
          </a:lstStyle>
          <a:p/>
        </p:txBody>
      </p:sp>
      <p:sp>
        <p:nvSpPr>
          <p:cNvPr id="961" name="Google Shape;961;p36"/>
          <p:cNvSpPr txBox="1"/>
          <p:nvPr>
            <p:ph idx="5" type="subTitle"/>
          </p:nvPr>
        </p:nvSpPr>
        <p:spPr>
          <a:xfrm>
            <a:off x="4406650" y="4183525"/>
            <a:ext cx="4409700" cy="542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800"/>
              </a:spcBef>
              <a:spcAft>
                <a:spcPts val="0"/>
              </a:spcAft>
              <a:buSzPts val="2000"/>
              <a:buNone/>
              <a:defRPr sz="2000"/>
            </a:lvl2pPr>
            <a:lvl3pPr lvl="2">
              <a:lnSpc>
                <a:spcPct val="100000"/>
              </a:lnSpc>
              <a:spcBef>
                <a:spcPts val="800"/>
              </a:spcBef>
              <a:spcAft>
                <a:spcPts val="0"/>
              </a:spcAft>
              <a:buSzPts val="2000"/>
              <a:buNone/>
              <a:defRPr sz="2000"/>
            </a:lvl3pPr>
            <a:lvl4pPr lvl="3">
              <a:lnSpc>
                <a:spcPct val="100000"/>
              </a:lnSpc>
              <a:spcBef>
                <a:spcPts val="800"/>
              </a:spcBef>
              <a:spcAft>
                <a:spcPts val="0"/>
              </a:spcAft>
              <a:buSzPts val="2000"/>
              <a:buNone/>
              <a:defRPr sz="2000"/>
            </a:lvl4pPr>
            <a:lvl5pPr lvl="4">
              <a:lnSpc>
                <a:spcPct val="100000"/>
              </a:lnSpc>
              <a:spcBef>
                <a:spcPts val="800"/>
              </a:spcBef>
              <a:spcAft>
                <a:spcPts val="0"/>
              </a:spcAft>
              <a:buSzPts val="2000"/>
              <a:buNone/>
              <a:defRPr sz="2000"/>
            </a:lvl5pPr>
            <a:lvl6pPr lvl="5">
              <a:lnSpc>
                <a:spcPct val="100000"/>
              </a:lnSpc>
              <a:spcBef>
                <a:spcPts val="800"/>
              </a:spcBef>
              <a:spcAft>
                <a:spcPts val="0"/>
              </a:spcAft>
              <a:buSzPts val="2000"/>
              <a:buNone/>
              <a:defRPr sz="2000"/>
            </a:lvl6pPr>
            <a:lvl7pPr lvl="6">
              <a:lnSpc>
                <a:spcPct val="100000"/>
              </a:lnSpc>
              <a:spcBef>
                <a:spcPts val="800"/>
              </a:spcBef>
              <a:spcAft>
                <a:spcPts val="0"/>
              </a:spcAft>
              <a:buSzPts val="2000"/>
              <a:buNone/>
              <a:defRPr sz="2000"/>
            </a:lvl7pPr>
            <a:lvl8pPr lvl="7">
              <a:lnSpc>
                <a:spcPct val="100000"/>
              </a:lnSpc>
              <a:spcBef>
                <a:spcPts val="800"/>
              </a:spcBef>
              <a:spcAft>
                <a:spcPts val="0"/>
              </a:spcAft>
              <a:buSzPts val="2000"/>
              <a:buNone/>
              <a:defRPr sz="2000"/>
            </a:lvl8pPr>
            <a:lvl9pPr lvl="8">
              <a:lnSpc>
                <a:spcPct val="100000"/>
              </a:lnSpc>
              <a:spcBef>
                <a:spcPts val="800"/>
              </a:spcBef>
              <a:spcAft>
                <a:spcPts val="0"/>
              </a:spcAft>
              <a:buSzPts val="2000"/>
              <a:buNone/>
              <a:defRPr sz="2000"/>
            </a:lvl9pPr>
          </a:lstStyle>
          <a:p/>
        </p:txBody>
      </p:sp>
      <p:sp>
        <p:nvSpPr>
          <p:cNvPr id="962" name="Google Shape;962;p36"/>
          <p:cNvSpPr txBox="1"/>
          <p:nvPr>
            <p:ph idx="6" type="subTitle"/>
          </p:nvPr>
        </p:nvSpPr>
        <p:spPr>
          <a:xfrm>
            <a:off x="4406650" y="2667615"/>
            <a:ext cx="4409700" cy="542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800"/>
              </a:spcBef>
              <a:spcAft>
                <a:spcPts val="0"/>
              </a:spcAft>
              <a:buSzPts val="2000"/>
              <a:buNone/>
              <a:defRPr sz="2000"/>
            </a:lvl2pPr>
            <a:lvl3pPr lvl="2">
              <a:lnSpc>
                <a:spcPct val="100000"/>
              </a:lnSpc>
              <a:spcBef>
                <a:spcPts val="800"/>
              </a:spcBef>
              <a:spcAft>
                <a:spcPts val="0"/>
              </a:spcAft>
              <a:buSzPts val="2000"/>
              <a:buNone/>
              <a:defRPr sz="2000"/>
            </a:lvl3pPr>
            <a:lvl4pPr lvl="3">
              <a:lnSpc>
                <a:spcPct val="100000"/>
              </a:lnSpc>
              <a:spcBef>
                <a:spcPts val="800"/>
              </a:spcBef>
              <a:spcAft>
                <a:spcPts val="0"/>
              </a:spcAft>
              <a:buSzPts val="2000"/>
              <a:buNone/>
              <a:defRPr sz="2000"/>
            </a:lvl4pPr>
            <a:lvl5pPr lvl="4">
              <a:lnSpc>
                <a:spcPct val="100000"/>
              </a:lnSpc>
              <a:spcBef>
                <a:spcPts val="800"/>
              </a:spcBef>
              <a:spcAft>
                <a:spcPts val="0"/>
              </a:spcAft>
              <a:buSzPts val="2000"/>
              <a:buNone/>
              <a:defRPr sz="2000"/>
            </a:lvl5pPr>
            <a:lvl6pPr lvl="5">
              <a:lnSpc>
                <a:spcPct val="100000"/>
              </a:lnSpc>
              <a:spcBef>
                <a:spcPts val="800"/>
              </a:spcBef>
              <a:spcAft>
                <a:spcPts val="0"/>
              </a:spcAft>
              <a:buSzPts val="2000"/>
              <a:buNone/>
              <a:defRPr sz="2000"/>
            </a:lvl6pPr>
            <a:lvl7pPr lvl="6">
              <a:lnSpc>
                <a:spcPct val="100000"/>
              </a:lnSpc>
              <a:spcBef>
                <a:spcPts val="800"/>
              </a:spcBef>
              <a:spcAft>
                <a:spcPts val="0"/>
              </a:spcAft>
              <a:buSzPts val="2000"/>
              <a:buNone/>
              <a:defRPr sz="2000"/>
            </a:lvl7pPr>
            <a:lvl8pPr lvl="7">
              <a:lnSpc>
                <a:spcPct val="100000"/>
              </a:lnSpc>
              <a:spcBef>
                <a:spcPts val="800"/>
              </a:spcBef>
              <a:spcAft>
                <a:spcPts val="0"/>
              </a:spcAft>
              <a:buSzPts val="2000"/>
              <a:buNone/>
              <a:defRPr sz="2000"/>
            </a:lvl8pPr>
            <a:lvl9pPr lvl="8">
              <a:lnSpc>
                <a:spcPct val="100000"/>
              </a:lnSpc>
              <a:spcBef>
                <a:spcPts val="800"/>
              </a:spcBef>
              <a:spcAft>
                <a:spcPts val="0"/>
              </a:spcAft>
              <a:buSzPts val="2000"/>
              <a:buNone/>
              <a:defRPr sz="2000"/>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ody and image">
  <p:cSld name="Title, body and image">
    <p:spTree>
      <p:nvGrpSpPr>
        <p:cNvPr id="963" name="Shape 963"/>
        <p:cNvGrpSpPr/>
        <p:nvPr/>
      </p:nvGrpSpPr>
      <p:grpSpPr>
        <a:xfrm>
          <a:off x="0" y="0"/>
          <a:ext cx="0" cy="0"/>
          <a:chOff x="0" y="0"/>
          <a:chExt cx="0" cy="0"/>
        </a:xfrm>
      </p:grpSpPr>
      <p:sp>
        <p:nvSpPr>
          <p:cNvPr id="964" name="Google Shape;964;p37"/>
          <p:cNvSpPr txBox="1"/>
          <p:nvPr>
            <p:ph type="title"/>
          </p:nvPr>
        </p:nvSpPr>
        <p:spPr>
          <a:xfrm>
            <a:off x="311700" y="4450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965" name="Google Shape;965;p37"/>
          <p:cNvSpPr txBox="1"/>
          <p:nvPr>
            <p:ph idx="1" type="body"/>
          </p:nvPr>
        </p:nvSpPr>
        <p:spPr>
          <a:xfrm>
            <a:off x="311700" y="1152475"/>
            <a:ext cx="4473900" cy="34164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
        <p:nvSpPr>
          <p:cNvPr id="966" name="Google Shape;966;p37"/>
          <p:cNvSpPr/>
          <p:nvPr>
            <p:ph idx="2" type="pic"/>
          </p:nvPr>
        </p:nvSpPr>
        <p:spPr>
          <a:xfrm>
            <a:off x="4992024" y="1152775"/>
            <a:ext cx="3840300" cy="3416400"/>
          </a:xfrm>
          <a:prstGeom prst="rect">
            <a:avLst/>
          </a:prstGeom>
          <a:noFill/>
          <a:ln>
            <a:noFill/>
          </a:ln>
        </p:spPr>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big ideas">
  <p:cSld name="Two big ideas">
    <p:spTree>
      <p:nvGrpSpPr>
        <p:cNvPr id="967" name="Shape 967"/>
        <p:cNvGrpSpPr/>
        <p:nvPr/>
      </p:nvGrpSpPr>
      <p:grpSpPr>
        <a:xfrm>
          <a:off x="0" y="0"/>
          <a:ext cx="0" cy="0"/>
          <a:chOff x="0" y="0"/>
          <a:chExt cx="0" cy="0"/>
        </a:xfrm>
      </p:grpSpPr>
      <p:sp>
        <p:nvSpPr>
          <p:cNvPr id="968" name="Google Shape;968;p38"/>
          <p:cNvSpPr txBox="1"/>
          <p:nvPr>
            <p:ph type="title"/>
          </p:nvPr>
        </p:nvSpPr>
        <p:spPr>
          <a:xfrm>
            <a:off x="483175" y="450025"/>
            <a:ext cx="8184600" cy="758100"/>
          </a:xfrm>
          <a:prstGeom prst="rect">
            <a:avLst/>
          </a:prstGeom>
        </p:spPr>
        <p:txBody>
          <a:bodyPr anchorCtr="0" anchor="ctr" bIns="91425" lIns="91425" spcFirstLastPara="1" rIns="91425" wrap="square" tIns="91425">
            <a:sp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969" name="Google Shape;969;p38"/>
          <p:cNvSpPr txBox="1"/>
          <p:nvPr>
            <p:ph idx="1" type="body"/>
          </p:nvPr>
        </p:nvSpPr>
        <p:spPr>
          <a:xfrm>
            <a:off x="483150" y="2237788"/>
            <a:ext cx="3619800" cy="23736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
        <p:nvSpPr>
          <p:cNvPr id="970" name="Google Shape;970;p38"/>
          <p:cNvSpPr txBox="1"/>
          <p:nvPr>
            <p:ph idx="2" type="body"/>
          </p:nvPr>
        </p:nvSpPr>
        <p:spPr>
          <a:xfrm>
            <a:off x="5048000" y="2237788"/>
            <a:ext cx="3619800" cy="23736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
        <p:nvSpPr>
          <p:cNvPr id="971" name="Google Shape;971;p38"/>
          <p:cNvSpPr txBox="1"/>
          <p:nvPr>
            <p:ph idx="3" type="subTitle"/>
          </p:nvPr>
        </p:nvSpPr>
        <p:spPr>
          <a:xfrm>
            <a:off x="483150" y="1336161"/>
            <a:ext cx="3619800" cy="542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800"/>
              </a:spcBef>
              <a:spcAft>
                <a:spcPts val="0"/>
              </a:spcAft>
              <a:buSzPts val="2000"/>
              <a:buNone/>
              <a:defRPr sz="2000"/>
            </a:lvl2pPr>
            <a:lvl3pPr lvl="2">
              <a:lnSpc>
                <a:spcPct val="100000"/>
              </a:lnSpc>
              <a:spcBef>
                <a:spcPts val="800"/>
              </a:spcBef>
              <a:spcAft>
                <a:spcPts val="0"/>
              </a:spcAft>
              <a:buSzPts val="2000"/>
              <a:buNone/>
              <a:defRPr sz="2000"/>
            </a:lvl3pPr>
            <a:lvl4pPr lvl="3">
              <a:lnSpc>
                <a:spcPct val="100000"/>
              </a:lnSpc>
              <a:spcBef>
                <a:spcPts val="800"/>
              </a:spcBef>
              <a:spcAft>
                <a:spcPts val="0"/>
              </a:spcAft>
              <a:buSzPts val="2000"/>
              <a:buNone/>
              <a:defRPr sz="2000"/>
            </a:lvl4pPr>
            <a:lvl5pPr lvl="4">
              <a:lnSpc>
                <a:spcPct val="100000"/>
              </a:lnSpc>
              <a:spcBef>
                <a:spcPts val="800"/>
              </a:spcBef>
              <a:spcAft>
                <a:spcPts val="0"/>
              </a:spcAft>
              <a:buSzPts val="2000"/>
              <a:buNone/>
              <a:defRPr sz="2000"/>
            </a:lvl5pPr>
            <a:lvl6pPr lvl="5">
              <a:lnSpc>
                <a:spcPct val="100000"/>
              </a:lnSpc>
              <a:spcBef>
                <a:spcPts val="800"/>
              </a:spcBef>
              <a:spcAft>
                <a:spcPts val="0"/>
              </a:spcAft>
              <a:buSzPts val="2000"/>
              <a:buNone/>
              <a:defRPr sz="2000"/>
            </a:lvl6pPr>
            <a:lvl7pPr lvl="6">
              <a:lnSpc>
                <a:spcPct val="100000"/>
              </a:lnSpc>
              <a:spcBef>
                <a:spcPts val="800"/>
              </a:spcBef>
              <a:spcAft>
                <a:spcPts val="0"/>
              </a:spcAft>
              <a:buSzPts val="2000"/>
              <a:buNone/>
              <a:defRPr sz="2000"/>
            </a:lvl7pPr>
            <a:lvl8pPr lvl="7">
              <a:lnSpc>
                <a:spcPct val="100000"/>
              </a:lnSpc>
              <a:spcBef>
                <a:spcPts val="800"/>
              </a:spcBef>
              <a:spcAft>
                <a:spcPts val="0"/>
              </a:spcAft>
              <a:buSzPts val="2000"/>
              <a:buNone/>
              <a:defRPr sz="2000"/>
            </a:lvl8pPr>
            <a:lvl9pPr lvl="8">
              <a:lnSpc>
                <a:spcPct val="100000"/>
              </a:lnSpc>
              <a:spcBef>
                <a:spcPts val="800"/>
              </a:spcBef>
              <a:spcAft>
                <a:spcPts val="0"/>
              </a:spcAft>
              <a:buSzPts val="2000"/>
              <a:buNone/>
              <a:defRPr sz="2000"/>
            </a:lvl9pPr>
          </a:lstStyle>
          <a:p/>
        </p:txBody>
      </p:sp>
      <p:sp>
        <p:nvSpPr>
          <p:cNvPr id="972" name="Google Shape;972;p38"/>
          <p:cNvSpPr txBox="1"/>
          <p:nvPr>
            <p:ph idx="4" type="subTitle"/>
          </p:nvPr>
        </p:nvSpPr>
        <p:spPr>
          <a:xfrm>
            <a:off x="5048000" y="1336161"/>
            <a:ext cx="3619800" cy="542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800"/>
              </a:spcBef>
              <a:spcAft>
                <a:spcPts val="0"/>
              </a:spcAft>
              <a:buSzPts val="2000"/>
              <a:buNone/>
              <a:defRPr sz="2000"/>
            </a:lvl2pPr>
            <a:lvl3pPr lvl="2">
              <a:lnSpc>
                <a:spcPct val="100000"/>
              </a:lnSpc>
              <a:spcBef>
                <a:spcPts val="800"/>
              </a:spcBef>
              <a:spcAft>
                <a:spcPts val="0"/>
              </a:spcAft>
              <a:buSzPts val="2000"/>
              <a:buNone/>
              <a:defRPr sz="2000"/>
            </a:lvl3pPr>
            <a:lvl4pPr lvl="3">
              <a:lnSpc>
                <a:spcPct val="100000"/>
              </a:lnSpc>
              <a:spcBef>
                <a:spcPts val="800"/>
              </a:spcBef>
              <a:spcAft>
                <a:spcPts val="0"/>
              </a:spcAft>
              <a:buSzPts val="2000"/>
              <a:buNone/>
              <a:defRPr sz="2000"/>
            </a:lvl4pPr>
            <a:lvl5pPr lvl="4">
              <a:lnSpc>
                <a:spcPct val="100000"/>
              </a:lnSpc>
              <a:spcBef>
                <a:spcPts val="800"/>
              </a:spcBef>
              <a:spcAft>
                <a:spcPts val="0"/>
              </a:spcAft>
              <a:buSzPts val="2000"/>
              <a:buNone/>
              <a:defRPr sz="2000"/>
            </a:lvl5pPr>
            <a:lvl6pPr lvl="5">
              <a:lnSpc>
                <a:spcPct val="100000"/>
              </a:lnSpc>
              <a:spcBef>
                <a:spcPts val="800"/>
              </a:spcBef>
              <a:spcAft>
                <a:spcPts val="0"/>
              </a:spcAft>
              <a:buSzPts val="2000"/>
              <a:buNone/>
              <a:defRPr sz="2000"/>
            </a:lvl6pPr>
            <a:lvl7pPr lvl="6">
              <a:lnSpc>
                <a:spcPct val="100000"/>
              </a:lnSpc>
              <a:spcBef>
                <a:spcPts val="800"/>
              </a:spcBef>
              <a:spcAft>
                <a:spcPts val="0"/>
              </a:spcAft>
              <a:buSzPts val="2000"/>
              <a:buNone/>
              <a:defRPr sz="2000"/>
            </a:lvl7pPr>
            <a:lvl8pPr lvl="7">
              <a:lnSpc>
                <a:spcPct val="100000"/>
              </a:lnSpc>
              <a:spcBef>
                <a:spcPts val="800"/>
              </a:spcBef>
              <a:spcAft>
                <a:spcPts val="0"/>
              </a:spcAft>
              <a:buSzPts val="2000"/>
              <a:buNone/>
              <a:defRPr sz="2000"/>
            </a:lvl8pPr>
            <a:lvl9pPr lvl="8">
              <a:lnSpc>
                <a:spcPct val="100000"/>
              </a:lnSpc>
              <a:spcBef>
                <a:spcPts val="800"/>
              </a:spcBef>
              <a:spcAft>
                <a:spcPts val="0"/>
              </a:spcAft>
              <a:buSzPts val="2000"/>
              <a:buNone/>
              <a:defRPr sz="2000"/>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big ideas">
  <p:cSld name="Three big ideas">
    <p:spTree>
      <p:nvGrpSpPr>
        <p:cNvPr id="973" name="Shape 973"/>
        <p:cNvGrpSpPr/>
        <p:nvPr/>
      </p:nvGrpSpPr>
      <p:grpSpPr>
        <a:xfrm>
          <a:off x="0" y="0"/>
          <a:ext cx="0" cy="0"/>
          <a:chOff x="0" y="0"/>
          <a:chExt cx="0" cy="0"/>
        </a:xfrm>
      </p:grpSpPr>
      <p:sp>
        <p:nvSpPr>
          <p:cNvPr id="974" name="Google Shape;974;p39"/>
          <p:cNvSpPr txBox="1"/>
          <p:nvPr>
            <p:ph idx="1" type="body"/>
          </p:nvPr>
        </p:nvSpPr>
        <p:spPr>
          <a:xfrm>
            <a:off x="483175" y="2417500"/>
            <a:ext cx="2455500" cy="23736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
        <p:nvSpPr>
          <p:cNvPr id="975" name="Google Shape;975;p39"/>
          <p:cNvSpPr txBox="1"/>
          <p:nvPr>
            <p:ph idx="2" type="body"/>
          </p:nvPr>
        </p:nvSpPr>
        <p:spPr>
          <a:xfrm>
            <a:off x="3347725" y="2417500"/>
            <a:ext cx="2455500" cy="23736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
        <p:nvSpPr>
          <p:cNvPr id="976" name="Google Shape;976;p39"/>
          <p:cNvSpPr txBox="1"/>
          <p:nvPr>
            <p:ph type="title"/>
          </p:nvPr>
        </p:nvSpPr>
        <p:spPr>
          <a:xfrm>
            <a:off x="483175" y="450025"/>
            <a:ext cx="8184600" cy="758100"/>
          </a:xfrm>
          <a:prstGeom prst="rect">
            <a:avLst/>
          </a:prstGeom>
        </p:spPr>
        <p:txBody>
          <a:bodyPr anchorCtr="0" anchor="ctr" bIns="91425" lIns="91425" spcFirstLastPara="1" rIns="91425" wrap="square" tIns="91425">
            <a:sp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977" name="Google Shape;977;p39"/>
          <p:cNvSpPr txBox="1"/>
          <p:nvPr>
            <p:ph idx="3" type="subTitle"/>
          </p:nvPr>
        </p:nvSpPr>
        <p:spPr>
          <a:xfrm>
            <a:off x="483175" y="1336150"/>
            <a:ext cx="2455500" cy="7785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800"/>
              </a:spcBef>
              <a:spcAft>
                <a:spcPts val="0"/>
              </a:spcAft>
              <a:buSzPts val="2000"/>
              <a:buNone/>
              <a:defRPr sz="2000"/>
            </a:lvl2pPr>
            <a:lvl3pPr lvl="2">
              <a:lnSpc>
                <a:spcPct val="100000"/>
              </a:lnSpc>
              <a:spcBef>
                <a:spcPts val="800"/>
              </a:spcBef>
              <a:spcAft>
                <a:spcPts val="0"/>
              </a:spcAft>
              <a:buSzPts val="2000"/>
              <a:buNone/>
              <a:defRPr sz="2000"/>
            </a:lvl3pPr>
            <a:lvl4pPr lvl="3">
              <a:lnSpc>
                <a:spcPct val="100000"/>
              </a:lnSpc>
              <a:spcBef>
                <a:spcPts val="800"/>
              </a:spcBef>
              <a:spcAft>
                <a:spcPts val="0"/>
              </a:spcAft>
              <a:buSzPts val="2000"/>
              <a:buNone/>
              <a:defRPr sz="2000"/>
            </a:lvl4pPr>
            <a:lvl5pPr lvl="4">
              <a:lnSpc>
                <a:spcPct val="100000"/>
              </a:lnSpc>
              <a:spcBef>
                <a:spcPts val="800"/>
              </a:spcBef>
              <a:spcAft>
                <a:spcPts val="0"/>
              </a:spcAft>
              <a:buSzPts val="2000"/>
              <a:buNone/>
              <a:defRPr sz="2000"/>
            </a:lvl5pPr>
            <a:lvl6pPr lvl="5">
              <a:lnSpc>
                <a:spcPct val="100000"/>
              </a:lnSpc>
              <a:spcBef>
                <a:spcPts val="800"/>
              </a:spcBef>
              <a:spcAft>
                <a:spcPts val="0"/>
              </a:spcAft>
              <a:buSzPts val="2000"/>
              <a:buNone/>
              <a:defRPr sz="2000"/>
            </a:lvl6pPr>
            <a:lvl7pPr lvl="6">
              <a:lnSpc>
                <a:spcPct val="100000"/>
              </a:lnSpc>
              <a:spcBef>
                <a:spcPts val="800"/>
              </a:spcBef>
              <a:spcAft>
                <a:spcPts val="0"/>
              </a:spcAft>
              <a:buSzPts val="2000"/>
              <a:buNone/>
              <a:defRPr sz="2000"/>
            </a:lvl7pPr>
            <a:lvl8pPr lvl="7">
              <a:lnSpc>
                <a:spcPct val="100000"/>
              </a:lnSpc>
              <a:spcBef>
                <a:spcPts val="800"/>
              </a:spcBef>
              <a:spcAft>
                <a:spcPts val="0"/>
              </a:spcAft>
              <a:buSzPts val="2000"/>
              <a:buNone/>
              <a:defRPr sz="2000"/>
            </a:lvl8pPr>
            <a:lvl9pPr lvl="8">
              <a:lnSpc>
                <a:spcPct val="100000"/>
              </a:lnSpc>
              <a:spcBef>
                <a:spcPts val="800"/>
              </a:spcBef>
              <a:spcAft>
                <a:spcPts val="0"/>
              </a:spcAft>
              <a:buSzPts val="2000"/>
              <a:buNone/>
              <a:defRPr sz="2000"/>
            </a:lvl9pPr>
          </a:lstStyle>
          <a:p/>
        </p:txBody>
      </p:sp>
      <p:sp>
        <p:nvSpPr>
          <p:cNvPr id="978" name="Google Shape;978;p39"/>
          <p:cNvSpPr txBox="1"/>
          <p:nvPr>
            <p:ph idx="4" type="subTitle"/>
          </p:nvPr>
        </p:nvSpPr>
        <p:spPr>
          <a:xfrm>
            <a:off x="3347725" y="1336150"/>
            <a:ext cx="2455500" cy="7785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800"/>
              </a:spcBef>
              <a:spcAft>
                <a:spcPts val="0"/>
              </a:spcAft>
              <a:buSzPts val="2000"/>
              <a:buNone/>
              <a:defRPr sz="2000"/>
            </a:lvl2pPr>
            <a:lvl3pPr lvl="2">
              <a:lnSpc>
                <a:spcPct val="100000"/>
              </a:lnSpc>
              <a:spcBef>
                <a:spcPts val="800"/>
              </a:spcBef>
              <a:spcAft>
                <a:spcPts val="0"/>
              </a:spcAft>
              <a:buSzPts val="2000"/>
              <a:buNone/>
              <a:defRPr sz="2000"/>
            </a:lvl3pPr>
            <a:lvl4pPr lvl="3">
              <a:lnSpc>
                <a:spcPct val="100000"/>
              </a:lnSpc>
              <a:spcBef>
                <a:spcPts val="800"/>
              </a:spcBef>
              <a:spcAft>
                <a:spcPts val="0"/>
              </a:spcAft>
              <a:buSzPts val="2000"/>
              <a:buNone/>
              <a:defRPr sz="2000"/>
            </a:lvl4pPr>
            <a:lvl5pPr lvl="4">
              <a:lnSpc>
                <a:spcPct val="100000"/>
              </a:lnSpc>
              <a:spcBef>
                <a:spcPts val="800"/>
              </a:spcBef>
              <a:spcAft>
                <a:spcPts val="0"/>
              </a:spcAft>
              <a:buSzPts val="2000"/>
              <a:buNone/>
              <a:defRPr sz="2000"/>
            </a:lvl5pPr>
            <a:lvl6pPr lvl="5">
              <a:lnSpc>
                <a:spcPct val="100000"/>
              </a:lnSpc>
              <a:spcBef>
                <a:spcPts val="800"/>
              </a:spcBef>
              <a:spcAft>
                <a:spcPts val="0"/>
              </a:spcAft>
              <a:buSzPts val="2000"/>
              <a:buNone/>
              <a:defRPr sz="2000"/>
            </a:lvl6pPr>
            <a:lvl7pPr lvl="6">
              <a:lnSpc>
                <a:spcPct val="100000"/>
              </a:lnSpc>
              <a:spcBef>
                <a:spcPts val="800"/>
              </a:spcBef>
              <a:spcAft>
                <a:spcPts val="0"/>
              </a:spcAft>
              <a:buSzPts val="2000"/>
              <a:buNone/>
              <a:defRPr sz="2000"/>
            </a:lvl7pPr>
            <a:lvl8pPr lvl="7">
              <a:lnSpc>
                <a:spcPct val="100000"/>
              </a:lnSpc>
              <a:spcBef>
                <a:spcPts val="800"/>
              </a:spcBef>
              <a:spcAft>
                <a:spcPts val="0"/>
              </a:spcAft>
              <a:buSzPts val="2000"/>
              <a:buNone/>
              <a:defRPr sz="2000"/>
            </a:lvl8pPr>
            <a:lvl9pPr lvl="8">
              <a:lnSpc>
                <a:spcPct val="100000"/>
              </a:lnSpc>
              <a:spcBef>
                <a:spcPts val="800"/>
              </a:spcBef>
              <a:spcAft>
                <a:spcPts val="0"/>
              </a:spcAft>
              <a:buSzPts val="2000"/>
              <a:buNone/>
              <a:defRPr sz="2000"/>
            </a:lvl9pPr>
          </a:lstStyle>
          <a:p/>
        </p:txBody>
      </p:sp>
      <p:sp>
        <p:nvSpPr>
          <p:cNvPr id="979" name="Google Shape;979;p39"/>
          <p:cNvSpPr txBox="1"/>
          <p:nvPr>
            <p:ph idx="5" type="subTitle"/>
          </p:nvPr>
        </p:nvSpPr>
        <p:spPr>
          <a:xfrm>
            <a:off x="6212275" y="1336150"/>
            <a:ext cx="2455500" cy="7785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800"/>
              </a:spcBef>
              <a:spcAft>
                <a:spcPts val="0"/>
              </a:spcAft>
              <a:buSzPts val="2000"/>
              <a:buNone/>
              <a:defRPr sz="2000"/>
            </a:lvl2pPr>
            <a:lvl3pPr lvl="2">
              <a:lnSpc>
                <a:spcPct val="100000"/>
              </a:lnSpc>
              <a:spcBef>
                <a:spcPts val="800"/>
              </a:spcBef>
              <a:spcAft>
                <a:spcPts val="0"/>
              </a:spcAft>
              <a:buSzPts val="2000"/>
              <a:buNone/>
              <a:defRPr sz="2000"/>
            </a:lvl3pPr>
            <a:lvl4pPr lvl="3">
              <a:lnSpc>
                <a:spcPct val="100000"/>
              </a:lnSpc>
              <a:spcBef>
                <a:spcPts val="800"/>
              </a:spcBef>
              <a:spcAft>
                <a:spcPts val="0"/>
              </a:spcAft>
              <a:buSzPts val="2000"/>
              <a:buNone/>
              <a:defRPr sz="2000"/>
            </a:lvl4pPr>
            <a:lvl5pPr lvl="4">
              <a:lnSpc>
                <a:spcPct val="100000"/>
              </a:lnSpc>
              <a:spcBef>
                <a:spcPts val="800"/>
              </a:spcBef>
              <a:spcAft>
                <a:spcPts val="0"/>
              </a:spcAft>
              <a:buSzPts val="2000"/>
              <a:buNone/>
              <a:defRPr sz="2000"/>
            </a:lvl5pPr>
            <a:lvl6pPr lvl="5">
              <a:lnSpc>
                <a:spcPct val="100000"/>
              </a:lnSpc>
              <a:spcBef>
                <a:spcPts val="800"/>
              </a:spcBef>
              <a:spcAft>
                <a:spcPts val="0"/>
              </a:spcAft>
              <a:buSzPts val="2000"/>
              <a:buNone/>
              <a:defRPr sz="2000"/>
            </a:lvl6pPr>
            <a:lvl7pPr lvl="6">
              <a:lnSpc>
                <a:spcPct val="100000"/>
              </a:lnSpc>
              <a:spcBef>
                <a:spcPts val="800"/>
              </a:spcBef>
              <a:spcAft>
                <a:spcPts val="0"/>
              </a:spcAft>
              <a:buSzPts val="2000"/>
              <a:buNone/>
              <a:defRPr sz="2000"/>
            </a:lvl7pPr>
            <a:lvl8pPr lvl="7">
              <a:lnSpc>
                <a:spcPct val="100000"/>
              </a:lnSpc>
              <a:spcBef>
                <a:spcPts val="800"/>
              </a:spcBef>
              <a:spcAft>
                <a:spcPts val="0"/>
              </a:spcAft>
              <a:buSzPts val="2000"/>
              <a:buNone/>
              <a:defRPr sz="2000"/>
            </a:lvl8pPr>
            <a:lvl9pPr lvl="8">
              <a:lnSpc>
                <a:spcPct val="100000"/>
              </a:lnSpc>
              <a:spcBef>
                <a:spcPts val="800"/>
              </a:spcBef>
              <a:spcAft>
                <a:spcPts val="0"/>
              </a:spcAft>
              <a:buSzPts val="2000"/>
              <a:buNone/>
              <a:defRPr sz="2000"/>
            </a:lvl9pPr>
          </a:lstStyle>
          <a:p/>
        </p:txBody>
      </p:sp>
      <p:sp>
        <p:nvSpPr>
          <p:cNvPr id="980" name="Google Shape;980;p39"/>
          <p:cNvSpPr txBox="1"/>
          <p:nvPr>
            <p:ph idx="6" type="body"/>
          </p:nvPr>
        </p:nvSpPr>
        <p:spPr>
          <a:xfrm>
            <a:off x="6212275" y="2417500"/>
            <a:ext cx="2455500" cy="23736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image">
  <p:cSld name="Title and image">
    <p:spTree>
      <p:nvGrpSpPr>
        <p:cNvPr id="981" name="Shape 981"/>
        <p:cNvGrpSpPr/>
        <p:nvPr/>
      </p:nvGrpSpPr>
      <p:grpSpPr>
        <a:xfrm>
          <a:off x="0" y="0"/>
          <a:ext cx="0" cy="0"/>
          <a:chOff x="0" y="0"/>
          <a:chExt cx="0" cy="0"/>
        </a:xfrm>
      </p:grpSpPr>
      <p:sp>
        <p:nvSpPr>
          <p:cNvPr id="982" name="Google Shape;982;p40"/>
          <p:cNvSpPr txBox="1"/>
          <p:nvPr>
            <p:ph type="title"/>
          </p:nvPr>
        </p:nvSpPr>
        <p:spPr>
          <a:xfrm>
            <a:off x="311700" y="4450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983" name="Google Shape;983;p40"/>
          <p:cNvSpPr/>
          <p:nvPr>
            <p:ph idx="2" type="pic"/>
          </p:nvPr>
        </p:nvSpPr>
        <p:spPr>
          <a:xfrm>
            <a:off x="311700" y="1170425"/>
            <a:ext cx="8520600" cy="3492900"/>
          </a:xfrm>
          <a:prstGeom prst="rect">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ext Quarter's Goals">
  <p:cSld name="CUSTOM_1_1_3_1_1">
    <p:spTree>
      <p:nvGrpSpPr>
        <p:cNvPr id="129" name="Shape 129"/>
        <p:cNvGrpSpPr/>
        <p:nvPr/>
      </p:nvGrpSpPr>
      <p:grpSpPr>
        <a:xfrm>
          <a:off x="0" y="0"/>
          <a:ext cx="0" cy="0"/>
          <a:chOff x="0" y="0"/>
          <a:chExt cx="0" cy="0"/>
        </a:xfrm>
      </p:grpSpPr>
      <p:grpSp>
        <p:nvGrpSpPr>
          <p:cNvPr id="130" name="Google Shape;130;p5"/>
          <p:cNvGrpSpPr/>
          <p:nvPr/>
        </p:nvGrpSpPr>
        <p:grpSpPr>
          <a:xfrm>
            <a:off x="392964" y="576950"/>
            <a:ext cx="8764835" cy="4114800"/>
            <a:chOff x="374175" y="576950"/>
            <a:chExt cx="8783280" cy="4114800"/>
          </a:xfrm>
        </p:grpSpPr>
        <p:cxnSp>
          <p:nvCxnSpPr>
            <p:cNvPr id="131" name="Google Shape;131;p5"/>
            <p:cNvCxnSpPr/>
            <p:nvPr/>
          </p:nvCxnSpPr>
          <p:spPr>
            <a:xfrm>
              <a:off x="374175" y="576950"/>
              <a:ext cx="8776800" cy="0"/>
            </a:xfrm>
            <a:prstGeom prst="straightConnector1">
              <a:avLst/>
            </a:prstGeom>
            <a:noFill/>
            <a:ln cap="flat" cmpd="sng" w="9525">
              <a:solidFill>
                <a:schemeClr val="accent5"/>
              </a:solidFill>
              <a:prstDash val="solid"/>
              <a:round/>
              <a:headEnd len="sm" w="sm" type="none"/>
              <a:tailEnd len="sm" w="sm" type="none"/>
            </a:ln>
          </p:spPr>
        </p:cxnSp>
        <p:cxnSp>
          <p:nvCxnSpPr>
            <p:cNvPr id="132" name="Google Shape;132;p5"/>
            <p:cNvCxnSpPr/>
            <p:nvPr/>
          </p:nvCxnSpPr>
          <p:spPr>
            <a:xfrm>
              <a:off x="380655" y="1110350"/>
              <a:ext cx="8776800" cy="0"/>
            </a:xfrm>
            <a:prstGeom prst="straightConnector1">
              <a:avLst/>
            </a:prstGeom>
            <a:noFill/>
            <a:ln cap="flat" cmpd="sng" w="9525">
              <a:solidFill>
                <a:schemeClr val="accent5"/>
              </a:solidFill>
              <a:prstDash val="solid"/>
              <a:round/>
              <a:headEnd len="sm" w="sm" type="none"/>
              <a:tailEnd len="sm" w="sm" type="none"/>
            </a:ln>
          </p:spPr>
        </p:cxnSp>
        <p:cxnSp>
          <p:nvCxnSpPr>
            <p:cNvPr id="133" name="Google Shape;133;p5"/>
            <p:cNvCxnSpPr/>
            <p:nvPr/>
          </p:nvCxnSpPr>
          <p:spPr>
            <a:xfrm>
              <a:off x="380655" y="1643750"/>
              <a:ext cx="8776800" cy="0"/>
            </a:xfrm>
            <a:prstGeom prst="straightConnector1">
              <a:avLst/>
            </a:prstGeom>
            <a:noFill/>
            <a:ln cap="flat" cmpd="sng" w="9525">
              <a:solidFill>
                <a:schemeClr val="accent5"/>
              </a:solidFill>
              <a:prstDash val="solid"/>
              <a:round/>
              <a:headEnd len="sm" w="sm" type="none"/>
              <a:tailEnd len="sm" w="sm" type="none"/>
            </a:ln>
          </p:spPr>
        </p:cxnSp>
        <p:cxnSp>
          <p:nvCxnSpPr>
            <p:cNvPr id="134" name="Google Shape;134;p5"/>
            <p:cNvCxnSpPr/>
            <p:nvPr/>
          </p:nvCxnSpPr>
          <p:spPr>
            <a:xfrm>
              <a:off x="380655" y="2100950"/>
              <a:ext cx="8776800" cy="0"/>
            </a:xfrm>
            <a:prstGeom prst="straightConnector1">
              <a:avLst/>
            </a:prstGeom>
            <a:noFill/>
            <a:ln cap="flat" cmpd="sng" w="9525">
              <a:solidFill>
                <a:schemeClr val="accent5"/>
              </a:solidFill>
              <a:prstDash val="solid"/>
              <a:round/>
              <a:headEnd len="sm" w="sm" type="none"/>
              <a:tailEnd len="sm" w="sm" type="none"/>
            </a:ln>
          </p:spPr>
        </p:cxnSp>
        <p:cxnSp>
          <p:nvCxnSpPr>
            <p:cNvPr id="135" name="Google Shape;135;p5"/>
            <p:cNvCxnSpPr/>
            <p:nvPr/>
          </p:nvCxnSpPr>
          <p:spPr>
            <a:xfrm>
              <a:off x="380655" y="2634350"/>
              <a:ext cx="8776800" cy="0"/>
            </a:xfrm>
            <a:prstGeom prst="straightConnector1">
              <a:avLst/>
            </a:prstGeom>
            <a:noFill/>
            <a:ln cap="flat" cmpd="sng" w="9525">
              <a:solidFill>
                <a:schemeClr val="accent5"/>
              </a:solidFill>
              <a:prstDash val="solid"/>
              <a:round/>
              <a:headEnd len="sm" w="sm" type="none"/>
              <a:tailEnd len="sm" w="sm" type="none"/>
            </a:ln>
          </p:spPr>
        </p:cxnSp>
        <p:cxnSp>
          <p:nvCxnSpPr>
            <p:cNvPr id="136" name="Google Shape;136;p5"/>
            <p:cNvCxnSpPr/>
            <p:nvPr/>
          </p:nvCxnSpPr>
          <p:spPr>
            <a:xfrm>
              <a:off x="380655" y="3167750"/>
              <a:ext cx="8776800" cy="0"/>
            </a:xfrm>
            <a:prstGeom prst="straightConnector1">
              <a:avLst/>
            </a:prstGeom>
            <a:noFill/>
            <a:ln cap="flat" cmpd="sng" w="9525">
              <a:solidFill>
                <a:schemeClr val="accent5"/>
              </a:solidFill>
              <a:prstDash val="solid"/>
              <a:round/>
              <a:headEnd len="sm" w="sm" type="none"/>
              <a:tailEnd len="sm" w="sm" type="none"/>
            </a:ln>
          </p:spPr>
        </p:cxnSp>
        <p:cxnSp>
          <p:nvCxnSpPr>
            <p:cNvPr id="137" name="Google Shape;137;p5"/>
            <p:cNvCxnSpPr/>
            <p:nvPr/>
          </p:nvCxnSpPr>
          <p:spPr>
            <a:xfrm>
              <a:off x="380655" y="3624950"/>
              <a:ext cx="8776800" cy="0"/>
            </a:xfrm>
            <a:prstGeom prst="straightConnector1">
              <a:avLst/>
            </a:prstGeom>
            <a:noFill/>
            <a:ln cap="flat" cmpd="sng" w="9525">
              <a:solidFill>
                <a:schemeClr val="accent5"/>
              </a:solidFill>
              <a:prstDash val="solid"/>
              <a:round/>
              <a:headEnd len="sm" w="sm" type="none"/>
              <a:tailEnd len="sm" w="sm" type="none"/>
            </a:ln>
          </p:spPr>
        </p:cxnSp>
        <p:cxnSp>
          <p:nvCxnSpPr>
            <p:cNvPr id="138" name="Google Shape;138;p5"/>
            <p:cNvCxnSpPr/>
            <p:nvPr/>
          </p:nvCxnSpPr>
          <p:spPr>
            <a:xfrm>
              <a:off x="380655" y="4158350"/>
              <a:ext cx="8776800" cy="0"/>
            </a:xfrm>
            <a:prstGeom prst="straightConnector1">
              <a:avLst/>
            </a:prstGeom>
            <a:noFill/>
            <a:ln cap="flat" cmpd="sng" w="9525">
              <a:solidFill>
                <a:schemeClr val="accent5"/>
              </a:solidFill>
              <a:prstDash val="solid"/>
              <a:round/>
              <a:headEnd len="sm" w="sm" type="none"/>
              <a:tailEnd len="sm" w="sm" type="none"/>
            </a:ln>
          </p:spPr>
        </p:cxnSp>
        <p:cxnSp>
          <p:nvCxnSpPr>
            <p:cNvPr id="139" name="Google Shape;139;p5"/>
            <p:cNvCxnSpPr/>
            <p:nvPr/>
          </p:nvCxnSpPr>
          <p:spPr>
            <a:xfrm>
              <a:off x="380655" y="4691750"/>
              <a:ext cx="8776800" cy="0"/>
            </a:xfrm>
            <a:prstGeom prst="straightConnector1">
              <a:avLst/>
            </a:prstGeom>
            <a:noFill/>
            <a:ln cap="flat" cmpd="sng" w="9525">
              <a:solidFill>
                <a:schemeClr val="accent5"/>
              </a:solidFill>
              <a:prstDash val="solid"/>
              <a:round/>
              <a:headEnd len="sm" w="sm" type="none"/>
              <a:tailEnd len="sm" w="sm" type="none"/>
            </a:ln>
          </p:spPr>
        </p:cxnSp>
      </p:grpSp>
      <p:cxnSp>
        <p:nvCxnSpPr>
          <p:cNvPr id="140" name="Google Shape;140;p5"/>
          <p:cNvCxnSpPr/>
          <p:nvPr/>
        </p:nvCxnSpPr>
        <p:spPr>
          <a:xfrm>
            <a:off x="392950" y="-20266"/>
            <a:ext cx="0" cy="5165700"/>
          </a:xfrm>
          <a:prstGeom prst="straightConnector1">
            <a:avLst/>
          </a:prstGeom>
          <a:noFill/>
          <a:ln cap="flat" cmpd="sng" w="9525">
            <a:solidFill>
              <a:schemeClr val="accent5"/>
            </a:solidFill>
            <a:prstDash val="solid"/>
            <a:round/>
            <a:headEnd len="sm" w="sm" type="none"/>
            <a:tailEnd len="sm" w="sm" type="none"/>
          </a:ln>
        </p:spPr>
      </p:cxnSp>
      <p:grpSp>
        <p:nvGrpSpPr>
          <p:cNvPr id="141" name="Google Shape;141;p5"/>
          <p:cNvGrpSpPr/>
          <p:nvPr/>
        </p:nvGrpSpPr>
        <p:grpSpPr>
          <a:xfrm>
            <a:off x="114421" y="175123"/>
            <a:ext cx="134104" cy="4750255"/>
            <a:chOff x="114421" y="175123"/>
            <a:chExt cx="134104" cy="4750255"/>
          </a:xfrm>
        </p:grpSpPr>
        <p:grpSp>
          <p:nvGrpSpPr>
            <p:cNvPr id="142" name="Google Shape;142;p5"/>
            <p:cNvGrpSpPr/>
            <p:nvPr/>
          </p:nvGrpSpPr>
          <p:grpSpPr>
            <a:xfrm>
              <a:off x="114421" y="175123"/>
              <a:ext cx="134104" cy="4334807"/>
              <a:chOff x="5432271" y="383100"/>
              <a:chExt cx="137854" cy="4456010"/>
            </a:xfrm>
          </p:grpSpPr>
          <p:grpSp>
            <p:nvGrpSpPr>
              <p:cNvPr id="143" name="Google Shape;143;p5"/>
              <p:cNvGrpSpPr/>
              <p:nvPr/>
            </p:nvGrpSpPr>
            <p:grpSpPr>
              <a:xfrm>
                <a:off x="5432271" y="383100"/>
                <a:ext cx="137854" cy="981668"/>
                <a:chOff x="5432271" y="383100"/>
                <a:chExt cx="137854" cy="981668"/>
              </a:xfrm>
            </p:grpSpPr>
            <p:sp>
              <p:nvSpPr>
                <p:cNvPr id="144" name="Google Shape;144;p5"/>
                <p:cNvSpPr/>
                <p:nvPr/>
              </p:nvSpPr>
              <p:spPr>
                <a:xfrm>
                  <a:off x="5433925" y="822110"/>
                  <a:ext cx="136200" cy="1308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145" name="Google Shape;145;p5"/>
                <p:cNvSpPr/>
                <p:nvPr/>
              </p:nvSpPr>
              <p:spPr>
                <a:xfrm>
                  <a:off x="5432271" y="383100"/>
                  <a:ext cx="136200" cy="1308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146" name="Google Shape;146;p5"/>
                <p:cNvSpPr/>
                <p:nvPr/>
              </p:nvSpPr>
              <p:spPr>
                <a:xfrm>
                  <a:off x="5433925" y="1233968"/>
                  <a:ext cx="136200" cy="1308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147" name="Google Shape;147;p5"/>
              <p:cNvGrpSpPr/>
              <p:nvPr/>
            </p:nvGrpSpPr>
            <p:grpSpPr>
              <a:xfrm>
                <a:off x="5432271" y="1678500"/>
                <a:ext cx="137854" cy="981668"/>
                <a:chOff x="5432271" y="383100"/>
                <a:chExt cx="137854" cy="981668"/>
              </a:xfrm>
            </p:grpSpPr>
            <p:sp>
              <p:nvSpPr>
                <p:cNvPr id="148" name="Google Shape;148;p5"/>
                <p:cNvSpPr/>
                <p:nvPr/>
              </p:nvSpPr>
              <p:spPr>
                <a:xfrm>
                  <a:off x="5432271" y="383100"/>
                  <a:ext cx="136200" cy="1308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149" name="Google Shape;149;p5"/>
                <p:cNvSpPr/>
                <p:nvPr/>
              </p:nvSpPr>
              <p:spPr>
                <a:xfrm>
                  <a:off x="5433925" y="822110"/>
                  <a:ext cx="136200" cy="1308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150" name="Google Shape;150;p5"/>
                <p:cNvSpPr/>
                <p:nvPr/>
              </p:nvSpPr>
              <p:spPr>
                <a:xfrm>
                  <a:off x="5433925" y="1233968"/>
                  <a:ext cx="136200" cy="1308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151" name="Google Shape;151;p5"/>
              <p:cNvGrpSpPr/>
              <p:nvPr/>
            </p:nvGrpSpPr>
            <p:grpSpPr>
              <a:xfrm>
                <a:off x="5432271" y="2973900"/>
                <a:ext cx="137854" cy="981668"/>
                <a:chOff x="5432271" y="383100"/>
                <a:chExt cx="137854" cy="981668"/>
              </a:xfrm>
            </p:grpSpPr>
            <p:sp>
              <p:nvSpPr>
                <p:cNvPr id="152" name="Google Shape;152;p5"/>
                <p:cNvSpPr/>
                <p:nvPr/>
              </p:nvSpPr>
              <p:spPr>
                <a:xfrm>
                  <a:off x="5432271" y="383100"/>
                  <a:ext cx="136200" cy="1308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153" name="Google Shape;153;p5"/>
                <p:cNvSpPr/>
                <p:nvPr/>
              </p:nvSpPr>
              <p:spPr>
                <a:xfrm>
                  <a:off x="5433925" y="822110"/>
                  <a:ext cx="136200" cy="1308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154" name="Google Shape;154;p5"/>
                <p:cNvSpPr/>
                <p:nvPr/>
              </p:nvSpPr>
              <p:spPr>
                <a:xfrm>
                  <a:off x="5433925" y="1233968"/>
                  <a:ext cx="136200" cy="1308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155" name="Google Shape;155;p5"/>
              <p:cNvGrpSpPr/>
              <p:nvPr/>
            </p:nvGrpSpPr>
            <p:grpSpPr>
              <a:xfrm>
                <a:off x="5432271" y="4269300"/>
                <a:ext cx="137854" cy="569810"/>
                <a:chOff x="5432271" y="383100"/>
                <a:chExt cx="137854" cy="569810"/>
              </a:xfrm>
            </p:grpSpPr>
            <p:sp>
              <p:nvSpPr>
                <p:cNvPr id="156" name="Google Shape;156;p5"/>
                <p:cNvSpPr/>
                <p:nvPr/>
              </p:nvSpPr>
              <p:spPr>
                <a:xfrm>
                  <a:off x="5432271" y="383100"/>
                  <a:ext cx="136200" cy="1308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157" name="Google Shape;157;p5"/>
                <p:cNvSpPr/>
                <p:nvPr/>
              </p:nvSpPr>
              <p:spPr>
                <a:xfrm>
                  <a:off x="5433925" y="822110"/>
                  <a:ext cx="136200" cy="1308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sp>
          <p:nvSpPr>
            <p:cNvPr id="158" name="Google Shape;158;p5"/>
            <p:cNvSpPr/>
            <p:nvPr/>
          </p:nvSpPr>
          <p:spPr>
            <a:xfrm>
              <a:off x="115150" y="4798178"/>
              <a:ext cx="132600" cy="1272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sp>
        <p:nvSpPr>
          <p:cNvPr id="159" name="Google Shape;159;p5"/>
          <p:cNvSpPr txBox="1"/>
          <p:nvPr>
            <p:ph type="title"/>
          </p:nvPr>
        </p:nvSpPr>
        <p:spPr>
          <a:xfrm>
            <a:off x="513300" y="419950"/>
            <a:ext cx="2641500" cy="1015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1400"/>
              <a:buNone/>
              <a:defRPr b="0"/>
            </a:lvl1pPr>
            <a:lvl2pPr lvl="1">
              <a:spcBef>
                <a:spcPts val="0"/>
              </a:spcBef>
              <a:spcAft>
                <a:spcPts val="0"/>
              </a:spcAft>
              <a:buClr>
                <a:schemeClr val="lt1"/>
              </a:buClr>
              <a:buSzPts val="1400"/>
              <a:buNone/>
              <a:defRPr/>
            </a:lvl2pPr>
            <a:lvl3pPr lvl="2">
              <a:spcBef>
                <a:spcPts val="0"/>
              </a:spcBef>
              <a:spcAft>
                <a:spcPts val="0"/>
              </a:spcAft>
              <a:buClr>
                <a:schemeClr val="lt1"/>
              </a:buClr>
              <a:buSzPts val="1400"/>
              <a:buNone/>
              <a:defRPr/>
            </a:lvl3pPr>
            <a:lvl4pPr lvl="3">
              <a:spcBef>
                <a:spcPts val="0"/>
              </a:spcBef>
              <a:spcAft>
                <a:spcPts val="0"/>
              </a:spcAft>
              <a:buClr>
                <a:schemeClr val="lt1"/>
              </a:buClr>
              <a:buSzPts val="1400"/>
              <a:buNone/>
              <a:defRPr/>
            </a:lvl4pPr>
            <a:lvl5pPr lvl="4">
              <a:spcBef>
                <a:spcPts val="0"/>
              </a:spcBef>
              <a:spcAft>
                <a:spcPts val="0"/>
              </a:spcAft>
              <a:buClr>
                <a:schemeClr val="lt1"/>
              </a:buClr>
              <a:buSzPts val="1400"/>
              <a:buNone/>
              <a:defRPr/>
            </a:lvl5pPr>
            <a:lvl6pPr lvl="5">
              <a:spcBef>
                <a:spcPts val="0"/>
              </a:spcBef>
              <a:spcAft>
                <a:spcPts val="0"/>
              </a:spcAft>
              <a:buClr>
                <a:schemeClr val="lt1"/>
              </a:buClr>
              <a:buSzPts val="1400"/>
              <a:buNone/>
              <a:defRPr/>
            </a:lvl6pPr>
            <a:lvl7pPr lvl="6">
              <a:spcBef>
                <a:spcPts val="0"/>
              </a:spcBef>
              <a:spcAft>
                <a:spcPts val="0"/>
              </a:spcAft>
              <a:buClr>
                <a:schemeClr val="lt1"/>
              </a:buClr>
              <a:buSzPts val="1400"/>
              <a:buNone/>
              <a:defRPr/>
            </a:lvl7pPr>
            <a:lvl8pPr lvl="7">
              <a:spcBef>
                <a:spcPts val="0"/>
              </a:spcBef>
              <a:spcAft>
                <a:spcPts val="0"/>
              </a:spcAft>
              <a:buClr>
                <a:schemeClr val="lt1"/>
              </a:buClr>
              <a:buSzPts val="1400"/>
              <a:buNone/>
              <a:defRPr/>
            </a:lvl8pPr>
            <a:lvl9pPr lvl="8">
              <a:spcBef>
                <a:spcPts val="0"/>
              </a:spcBef>
              <a:spcAft>
                <a:spcPts val="0"/>
              </a:spcAft>
              <a:buClr>
                <a:schemeClr val="lt1"/>
              </a:buClr>
              <a:buSzPts val="1400"/>
              <a:buNone/>
              <a:defRPr/>
            </a:lvl9pPr>
          </a:lstStyle>
          <a:p/>
        </p:txBody>
      </p:sp>
      <p:sp>
        <p:nvSpPr>
          <p:cNvPr id="160" name="Google Shape;160;p5"/>
          <p:cNvSpPr txBox="1"/>
          <p:nvPr>
            <p:ph idx="1" type="body"/>
          </p:nvPr>
        </p:nvSpPr>
        <p:spPr>
          <a:xfrm>
            <a:off x="3993050" y="2658175"/>
            <a:ext cx="4312800" cy="1011900"/>
          </a:xfrm>
          <a:prstGeom prst="rect">
            <a:avLst/>
          </a:prstGeom>
        </p:spPr>
        <p:txBody>
          <a:bodyPr anchorCtr="0" anchor="ctr" bIns="91425" lIns="91425" spcFirstLastPara="1" rIns="91425" wrap="square" tIns="91425">
            <a:noAutofit/>
          </a:bodyPr>
          <a:lstStyle>
            <a:lvl1pPr indent="-292100" lvl="0" marL="457200">
              <a:lnSpc>
                <a:spcPct val="100000"/>
              </a:lnSpc>
              <a:spcBef>
                <a:spcPts val="0"/>
              </a:spcBef>
              <a:spcAft>
                <a:spcPts val="0"/>
              </a:spcAft>
              <a:buSzPts val="1000"/>
              <a:buFont typeface="Manrope Medium"/>
              <a:buChar char="●"/>
              <a:defRPr sz="1000">
                <a:latin typeface="Manrope Medium"/>
                <a:ea typeface="Manrope Medium"/>
                <a:cs typeface="Manrope Medium"/>
                <a:sym typeface="Manrope Medium"/>
              </a:defRPr>
            </a:lvl1pPr>
            <a:lvl2pPr indent="-292100" lvl="1" marL="914400">
              <a:lnSpc>
                <a:spcPct val="100000"/>
              </a:lnSpc>
              <a:spcBef>
                <a:spcPts val="800"/>
              </a:spcBef>
              <a:spcAft>
                <a:spcPts val="0"/>
              </a:spcAft>
              <a:buSzPts val="1000"/>
              <a:buFont typeface="Manrope Medium"/>
              <a:buChar char="○"/>
              <a:defRPr sz="1000">
                <a:latin typeface="Manrope Medium"/>
                <a:ea typeface="Manrope Medium"/>
                <a:cs typeface="Manrope Medium"/>
                <a:sym typeface="Manrope Medium"/>
              </a:defRPr>
            </a:lvl2pPr>
            <a:lvl3pPr indent="-292100" lvl="2" marL="1371600">
              <a:lnSpc>
                <a:spcPct val="100000"/>
              </a:lnSpc>
              <a:spcBef>
                <a:spcPts val="800"/>
              </a:spcBef>
              <a:spcAft>
                <a:spcPts val="0"/>
              </a:spcAft>
              <a:buSzPts val="1000"/>
              <a:buFont typeface="Manrope Medium"/>
              <a:buChar char="■"/>
              <a:defRPr sz="1000">
                <a:latin typeface="Manrope Medium"/>
                <a:ea typeface="Manrope Medium"/>
                <a:cs typeface="Manrope Medium"/>
                <a:sym typeface="Manrope Medium"/>
              </a:defRPr>
            </a:lvl3pPr>
            <a:lvl4pPr indent="-292100" lvl="3" marL="1828800">
              <a:lnSpc>
                <a:spcPct val="100000"/>
              </a:lnSpc>
              <a:spcBef>
                <a:spcPts val="800"/>
              </a:spcBef>
              <a:spcAft>
                <a:spcPts val="0"/>
              </a:spcAft>
              <a:buSzPts val="1000"/>
              <a:buFont typeface="Manrope Medium"/>
              <a:buChar char="●"/>
              <a:defRPr sz="1000">
                <a:latin typeface="Manrope Medium"/>
                <a:ea typeface="Manrope Medium"/>
                <a:cs typeface="Manrope Medium"/>
                <a:sym typeface="Manrope Medium"/>
              </a:defRPr>
            </a:lvl4pPr>
            <a:lvl5pPr indent="-292100" lvl="4" marL="2286000">
              <a:lnSpc>
                <a:spcPct val="100000"/>
              </a:lnSpc>
              <a:spcBef>
                <a:spcPts val="800"/>
              </a:spcBef>
              <a:spcAft>
                <a:spcPts val="0"/>
              </a:spcAft>
              <a:buSzPts val="1000"/>
              <a:buFont typeface="Manrope Medium"/>
              <a:buChar char="○"/>
              <a:defRPr sz="1000">
                <a:latin typeface="Manrope Medium"/>
                <a:ea typeface="Manrope Medium"/>
                <a:cs typeface="Manrope Medium"/>
                <a:sym typeface="Manrope Medium"/>
              </a:defRPr>
            </a:lvl5pPr>
            <a:lvl6pPr indent="-292100" lvl="5" marL="2743200">
              <a:lnSpc>
                <a:spcPct val="100000"/>
              </a:lnSpc>
              <a:spcBef>
                <a:spcPts val="800"/>
              </a:spcBef>
              <a:spcAft>
                <a:spcPts val="0"/>
              </a:spcAft>
              <a:buSzPts val="1000"/>
              <a:buFont typeface="Manrope Medium"/>
              <a:buChar char="■"/>
              <a:defRPr sz="1000">
                <a:latin typeface="Manrope Medium"/>
                <a:ea typeface="Manrope Medium"/>
                <a:cs typeface="Manrope Medium"/>
                <a:sym typeface="Manrope Medium"/>
              </a:defRPr>
            </a:lvl6pPr>
            <a:lvl7pPr indent="-292100" lvl="6" marL="3200400">
              <a:lnSpc>
                <a:spcPct val="100000"/>
              </a:lnSpc>
              <a:spcBef>
                <a:spcPts val="800"/>
              </a:spcBef>
              <a:spcAft>
                <a:spcPts val="0"/>
              </a:spcAft>
              <a:buSzPts val="1000"/>
              <a:buFont typeface="Manrope Medium"/>
              <a:buChar char="●"/>
              <a:defRPr sz="1000">
                <a:latin typeface="Manrope Medium"/>
                <a:ea typeface="Manrope Medium"/>
                <a:cs typeface="Manrope Medium"/>
                <a:sym typeface="Manrope Medium"/>
              </a:defRPr>
            </a:lvl7pPr>
            <a:lvl8pPr indent="-292100" lvl="7" marL="3657600">
              <a:lnSpc>
                <a:spcPct val="100000"/>
              </a:lnSpc>
              <a:spcBef>
                <a:spcPts val="800"/>
              </a:spcBef>
              <a:spcAft>
                <a:spcPts val="0"/>
              </a:spcAft>
              <a:buSzPts val="1000"/>
              <a:buFont typeface="Manrope Medium"/>
              <a:buChar char="○"/>
              <a:defRPr sz="1000">
                <a:latin typeface="Manrope Medium"/>
                <a:ea typeface="Manrope Medium"/>
                <a:cs typeface="Manrope Medium"/>
                <a:sym typeface="Manrope Medium"/>
              </a:defRPr>
            </a:lvl8pPr>
            <a:lvl9pPr indent="-292100" lvl="8" marL="4114800">
              <a:lnSpc>
                <a:spcPct val="100000"/>
              </a:lnSpc>
              <a:spcBef>
                <a:spcPts val="800"/>
              </a:spcBef>
              <a:spcAft>
                <a:spcPts val="800"/>
              </a:spcAft>
              <a:buSzPts val="1000"/>
              <a:buFont typeface="Manrope Medium"/>
              <a:buChar char="■"/>
              <a:defRPr sz="1000">
                <a:latin typeface="Manrope Medium"/>
                <a:ea typeface="Manrope Medium"/>
                <a:cs typeface="Manrope Medium"/>
                <a:sym typeface="Manrope Medium"/>
              </a:defRPr>
            </a:lvl9pPr>
          </a:lstStyle>
          <a:p/>
        </p:txBody>
      </p:sp>
      <p:sp>
        <p:nvSpPr>
          <p:cNvPr id="161" name="Google Shape;161;p5"/>
          <p:cNvSpPr txBox="1"/>
          <p:nvPr>
            <p:ph idx="2" type="body"/>
          </p:nvPr>
        </p:nvSpPr>
        <p:spPr>
          <a:xfrm>
            <a:off x="3993050" y="3668450"/>
            <a:ext cx="4312800" cy="1011900"/>
          </a:xfrm>
          <a:prstGeom prst="rect">
            <a:avLst/>
          </a:prstGeom>
        </p:spPr>
        <p:txBody>
          <a:bodyPr anchorCtr="0" anchor="ctr" bIns="91425" lIns="91425" spcFirstLastPara="1" rIns="91425" wrap="square" tIns="91425">
            <a:noAutofit/>
          </a:bodyPr>
          <a:lstStyle>
            <a:lvl1pPr indent="-292100" lvl="0" marL="457200">
              <a:lnSpc>
                <a:spcPct val="100000"/>
              </a:lnSpc>
              <a:spcBef>
                <a:spcPts val="0"/>
              </a:spcBef>
              <a:spcAft>
                <a:spcPts val="0"/>
              </a:spcAft>
              <a:buSzPts val="1000"/>
              <a:buFont typeface="Manrope Medium"/>
              <a:buChar char="●"/>
              <a:defRPr sz="1000">
                <a:latin typeface="Manrope Medium"/>
                <a:ea typeface="Manrope Medium"/>
                <a:cs typeface="Manrope Medium"/>
                <a:sym typeface="Manrope Medium"/>
              </a:defRPr>
            </a:lvl1pPr>
            <a:lvl2pPr indent="-292100" lvl="1" marL="914400">
              <a:lnSpc>
                <a:spcPct val="100000"/>
              </a:lnSpc>
              <a:spcBef>
                <a:spcPts val="800"/>
              </a:spcBef>
              <a:spcAft>
                <a:spcPts val="0"/>
              </a:spcAft>
              <a:buSzPts val="1000"/>
              <a:buFont typeface="Manrope Medium"/>
              <a:buChar char="○"/>
              <a:defRPr sz="1000">
                <a:latin typeface="Manrope Medium"/>
                <a:ea typeface="Manrope Medium"/>
                <a:cs typeface="Manrope Medium"/>
                <a:sym typeface="Manrope Medium"/>
              </a:defRPr>
            </a:lvl2pPr>
            <a:lvl3pPr indent="-292100" lvl="2" marL="1371600">
              <a:lnSpc>
                <a:spcPct val="100000"/>
              </a:lnSpc>
              <a:spcBef>
                <a:spcPts val="800"/>
              </a:spcBef>
              <a:spcAft>
                <a:spcPts val="0"/>
              </a:spcAft>
              <a:buSzPts val="1000"/>
              <a:buFont typeface="Manrope Medium"/>
              <a:buChar char="■"/>
              <a:defRPr sz="1000">
                <a:latin typeface="Manrope Medium"/>
                <a:ea typeface="Manrope Medium"/>
                <a:cs typeface="Manrope Medium"/>
                <a:sym typeface="Manrope Medium"/>
              </a:defRPr>
            </a:lvl3pPr>
            <a:lvl4pPr indent="-292100" lvl="3" marL="1828800">
              <a:lnSpc>
                <a:spcPct val="100000"/>
              </a:lnSpc>
              <a:spcBef>
                <a:spcPts val="800"/>
              </a:spcBef>
              <a:spcAft>
                <a:spcPts val="0"/>
              </a:spcAft>
              <a:buSzPts val="1000"/>
              <a:buFont typeface="Manrope Medium"/>
              <a:buChar char="●"/>
              <a:defRPr sz="1000">
                <a:latin typeface="Manrope Medium"/>
                <a:ea typeface="Manrope Medium"/>
                <a:cs typeface="Manrope Medium"/>
                <a:sym typeface="Manrope Medium"/>
              </a:defRPr>
            </a:lvl4pPr>
            <a:lvl5pPr indent="-292100" lvl="4" marL="2286000">
              <a:lnSpc>
                <a:spcPct val="100000"/>
              </a:lnSpc>
              <a:spcBef>
                <a:spcPts val="800"/>
              </a:spcBef>
              <a:spcAft>
                <a:spcPts val="0"/>
              </a:spcAft>
              <a:buSzPts val="1000"/>
              <a:buFont typeface="Manrope Medium"/>
              <a:buChar char="○"/>
              <a:defRPr sz="1000">
                <a:latin typeface="Manrope Medium"/>
                <a:ea typeface="Manrope Medium"/>
                <a:cs typeface="Manrope Medium"/>
                <a:sym typeface="Manrope Medium"/>
              </a:defRPr>
            </a:lvl5pPr>
            <a:lvl6pPr indent="-292100" lvl="5" marL="2743200">
              <a:lnSpc>
                <a:spcPct val="100000"/>
              </a:lnSpc>
              <a:spcBef>
                <a:spcPts val="800"/>
              </a:spcBef>
              <a:spcAft>
                <a:spcPts val="0"/>
              </a:spcAft>
              <a:buSzPts val="1000"/>
              <a:buFont typeface="Manrope Medium"/>
              <a:buChar char="■"/>
              <a:defRPr sz="1000">
                <a:latin typeface="Manrope Medium"/>
                <a:ea typeface="Manrope Medium"/>
                <a:cs typeface="Manrope Medium"/>
                <a:sym typeface="Manrope Medium"/>
              </a:defRPr>
            </a:lvl6pPr>
            <a:lvl7pPr indent="-292100" lvl="6" marL="3200400">
              <a:lnSpc>
                <a:spcPct val="100000"/>
              </a:lnSpc>
              <a:spcBef>
                <a:spcPts val="800"/>
              </a:spcBef>
              <a:spcAft>
                <a:spcPts val="0"/>
              </a:spcAft>
              <a:buSzPts val="1000"/>
              <a:buFont typeface="Manrope Medium"/>
              <a:buChar char="●"/>
              <a:defRPr sz="1000">
                <a:latin typeface="Manrope Medium"/>
                <a:ea typeface="Manrope Medium"/>
                <a:cs typeface="Manrope Medium"/>
                <a:sym typeface="Manrope Medium"/>
              </a:defRPr>
            </a:lvl7pPr>
            <a:lvl8pPr indent="-292100" lvl="7" marL="3657600">
              <a:lnSpc>
                <a:spcPct val="100000"/>
              </a:lnSpc>
              <a:spcBef>
                <a:spcPts val="800"/>
              </a:spcBef>
              <a:spcAft>
                <a:spcPts val="0"/>
              </a:spcAft>
              <a:buSzPts val="1000"/>
              <a:buFont typeface="Manrope Medium"/>
              <a:buChar char="○"/>
              <a:defRPr sz="1000">
                <a:latin typeface="Manrope Medium"/>
                <a:ea typeface="Manrope Medium"/>
                <a:cs typeface="Manrope Medium"/>
                <a:sym typeface="Manrope Medium"/>
              </a:defRPr>
            </a:lvl8pPr>
            <a:lvl9pPr indent="-292100" lvl="8" marL="4114800">
              <a:lnSpc>
                <a:spcPct val="100000"/>
              </a:lnSpc>
              <a:spcBef>
                <a:spcPts val="800"/>
              </a:spcBef>
              <a:spcAft>
                <a:spcPts val="800"/>
              </a:spcAft>
              <a:buSzPts val="1000"/>
              <a:buFont typeface="Manrope Medium"/>
              <a:buChar char="■"/>
              <a:defRPr sz="1000">
                <a:latin typeface="Manrope Medium"/>
                <a:ea typeface="Manrope Medium"/>
                <a:cs typeface="Manrope Medium"/>
                <a:sym typeface="Manrope Medium"/>
              </a:defRPr>
            </a:lvl9pPr>
          </a:lstStyle>
          <a:p/>
        </p:txBody>
      </p:sp>
      <p:sp>
        <p:nvSpPr>
          <p:cNvPr id="162" name="Google Shape;162;p5"/>
          <p:cNvSpPr txBox="1"/>
          <p:nvPr>
            <p:ph idx="3" type="body"/>
          </p:nvPr>
        </p:nvSpPr>
        <p:spPr>
          <a:xfrm>
            <a:off x="3993050" y="1644550"/>
            <a:ext cx="4312800" cy="1011900"/>
          </a:xfrm>
          <a:prstGeom prst="rect">
            <a:avLst/>
          </a:prstGeom>
        </p:spPr>
        <p:txBody>
          <a:bodyPr anchorCtr="0" anchor="ctr" bIns="91425" lIns="91425" spcFirstLastPara="1" rIns="91425" wrap="square" tIns="91425">
            <a:noAutofit/>
          </a:bodyPr>
          <a:lstStyle>
            <a:lvl1pPr indent="-292100" lvl="0" marL="457200">
              <a:lnSpc>
                <a:spcPct val="100000"/>
              </a:lnSpc>
              <a:spcBef>
                <a:spcPts val="0"/>
              </a:spcBef>
              <a:spcAft>
                <a:spcPts val="0"/>
              </a:spcAft>
              <a:buSzPts val="1000"/>
              <a:buFont typeface="Manrope Medium"/>
              <a:buChar char="●"/>
              <a:defRPr sz="1000">
                <a:latin typeface="Manrope Medium"/>
                <a:ea typeface="Manrope Medium"/>
                <a:cs typeface="Manrope Medium"/>
                <a:sym typeface="Manrope Medium"/>
              </a:defRPr>
            </a:lvl1pPr>
            <a:lvl2pPr indent="-292100" lvl="1" marL="914400">
              <a:lnSpc>
                <a:spcPct val="100000"/>
              </a:lnSpc>
              <a:spcBef>
                <a:spcPts val="800"/>
              </a:spcBef>
              <a:spcAft>
                <a:spcPts val="0"/>
              </a:spcAft>
              <a:buSzPts val="1000"/>
              <a:buFont typeface="Manrope Medium"/>
              <a:buChar char="○"/>
              <a:defRPr sz="1000">
                <a:latin typeface="Manrope Medium"/>
                <a:ea typeface="Manrope Medium"/>
                <a:cs typeface="Manrope Medium"/>
                <a:sym typeface="Manrope Medium"/>
              </a:defRPr>
            </a:lvl2pPr>
            <a:lvl3pPr indent="-292100" lvl="2" marL="1371600">
              <a:lnSpc>
                <a:spcPct val="100000"/>
              </a:lnSpc>
              <a:spcBef>
                <a:spcPts val="800"/>
              </a:spcBef>
              <a:spcAft>
                <a:spcPts val="0"/>
              </a:spcAft>
              <a:buSzPts val="1000"/>
              <a:buFont typeface="Manrope Medium"/>
              <a:buChar char="■"/>
              <a:defRPr sz="1000">
                <a:latin typeface="Manrope Medium"/>
                <a:ea typeface="Manrope Medium"/>
                <a:cs typeface="Manrope Medium"/>
                <a:sym typeface="Manrope Medium"/>
              </a:defRPr>
            </a:lvl3pPr>
            <a:lvl4pPr indent="-292100" lvl="3" marL="1828800">
              <a:lnSpc>
                <a:spcPct val="100000"/>
              </a:lnSpc>
              <a:spcBef>
                <a:spcPts val="800"/>
              </a:spcBef>
              <a:spcAft>
                <a:spcPts val="0"/>
              </a:spcAft>
              <a:buSzPts val="1000"/>
              <a:buFont typeface="Manrope Medium"/>
              <a:buChar char="●"/>
              <a:defRPr sz="1000">
                <a:latin typeface="Manrope Medium"/>
                <a:ea typeface="Manrope Medium"/>
                <a:cs typeface="Manrope Medium"/>
                <a:sym typeface="Manrope Medium"/>
              </a:defRPr>
            </a:lvl4pPr>
            <a:lvl5pPr indent="-292100" lvl="4" marL="2286000">
              <a:lnSpc>
                <a:spcPct val="100000"/>
              </a:lnSpc>
              <a:spcBef>
                <a:spcPts val="800"/>
              </a:spcBef>
              <a:spcAft>
                <a:spcPts val="0"/>
              </a:spcAft>
              <a:buSzPts val="1000"/>
              <a:buFont typeface="Manrope Medium"/>
              <a:buChar char="○"/>
              <a:defRPr sz="1000">
                <a:latin typeface="Manrope Medium"/>
                <a:ea typeface="Manrope Medium"/>
                <a:cs typeface="Manrope Medium"/>
                <a:sym typeface="Manrope Medium"/>
              </a:defRPr>
            </a:lvl5pPr>
            <a:lvl6pPr indent="-292100" lvl="5" marL="2743200">
              <a:lnSpc>
                <a:spcPct val="100000"/>
              </a:lnSpc>
              <a:spcBef>
                <a:spcPts val="800"/>
              </a:spcBef>
              <a:spcAft>
                <a:spcPts val="0"/>
              </a:spcAft>
              <a:buSzPts val="1000"/>
              <a:buFont typeface="Manrope Medium"/>
              <a:buChar char="■"/>
              <a:defRPr sz="1000">
                <a:latin typeface="Manrope Medium"/>
                <a:ea typeface="Manrope Medium"/>
                <a:cs typeface="Manrope Medium"/>
                <a:sym typeface="Manrope Medium"/>
              </a:defRPr>
            </a:lvl6pPr>
            <a:lvl7pPr indent="-292100" lvl="6" marL="3200400">
              <a:lnSpc>
                <a:spcPct val="100000"/>
              </a:lnSpc>
              <a:spcBef>
                <a:spcPts val="800"/>
              </a:spcBef>
              <a:spcAft>
                <a:spcPts val="0"/>
              </a:spcAft>
              <a:buSzPts val="1000"/>
              <a:buFont typeface="Manrope Medium"/>
              <a:buChar char="●"/>
              <a:defRPr sz="1000">
                <a:latin typeface="Manrope Medium"/>
                <a:ea typeface="Manrope Medium"/>
                <a:cs typeface="Manrope Medium"/>
                <a:sym typeface="Manrope Medium"/>
              </a:defRPr>
            </a:lvl7pPr>
            <a:lvl8pPr indent="-292100" lvl="7" marL="3657600">
              <a:lnSpc>
                <a:spcPct val="100000"/>
              </a:lnSpc>
              <a:spcBef>
                <a:spcPts val="800"/>
              </a:spcBef>
              <a:spcAft>
                <a:spcPts val="0"/>
              </a:spcAft>
              <a:buSzPts val="1000"/>
              <a:buFont typeface="Manrope Medium"/>
              <a:buChar char="○"/>
              <a:defRPr sz="1000">
                <a:latin typeface="Manrope Medium"/>
                <a:ea typeface="Manrope Medium"/>
                <a:cs typeface="Manrope Medium"/>
                <a:sym typeface="Manrope Medium"/>
              </a:defRPr>
            </a:lvl8pPr>
            <a:lvl9pPr indent="-292100" lvl="8" marL="4114800">
              <a:lnSpc>
                <a:spcPct val="100000"/>
              </a:lnSpc>
              <a:spcBef>
                <a:spcPts val="800"/>
              </a:spcBef>
              <a:spcAft>
                <a:spcPts val="800"/>
              </a:spcAft>
              <a:buSzPts val="1000"/>
              <a:buFont typeface="Manrope Medium"/>
              <a:buChar char="■"/>
              <a:defRPr sz="1000">
                <a:latin typeface="Manrope Medium"/>
                <a:ea typeface="Manrope Medium"/>
                <a:cs typeface="Manrope Medium"/>
                <a:sym typeface="Manrope Medium"/>
              </a:defRPr>
            </a:lvl9pPr>
          </a:lstStyle>
          <a:p/>
        </p:txBody>
      </p:sp>
      <p:sp>
        <p:nvSpPr>
          <p:cNvPr id="163" name="Google Shape;163;p5"/>
          <p:cNvSpPr txBox="1"/>
          <p:nvPr>
            <p:ph idx="4" type="title"/>
          </p:nvPr>
        </p:nvSpPr>
        <p:spPr>
          <a:xfrm>
            <a:off x="1075800" y="2925625"/>
            <a:ext cx="2917200" cy="477000"/>
          </a:xfrm>
          <a:prstGeom prst="rect">
            <a:avLst/>
          </a:prstGeom>
        </p:spPr>
        <p:txBody>
          <a:bodyPr anchorCtr="0" anchor="t" bIns="91425" lIns="91425" spcFirstLastPara="1" rIns="91425" wrap="square" tIns="91425">
            <a:spAutoFit/>
          </a:bodyPr>
          <a:lstStyle>
            <a:lvl1pPr lvl="0">
              <a:lnSpc>
                <a:spcPct val="100000"/>
              </a:lnSpc>
              <a:spcBef>
                <a:spcPts val="0"/>
              </a:spcBef>
              <a:spcAft>
                <a:spcPts val="0"/>
              </a:spcAft>
              <a:buClr>
                <a:schemeClr val="lt1"/>
              </a:buClr>
              <a:buSzPts val="1900"/>
              <a:buNone/>
              <a:defRPr b="0" sz="1900"/>
            </a:lvl1pPr>
            <a:lvl2pPr lvl="1">
              <a:lnSpc>
                <a:spcPct val="100000"/>
              </a:lnSpc>
              <a:spcBef>
                <a:spcPts val="0"/>
              </a:spcBef>
              <a:spcAft>
                <a:spcPts val="0"/>
              </a:spcAft>
              <a:buClr>
                <a:schemeClr val="lt1"/>
              </a:buClr>
              <a:buSzPts val="1900"/>
              <a:buNone/>
              <a:defRPr sz="1900"/>
            </a:lvl2pPr>
            <a:lvl3pPr lvl="2">
              <a:lnSpc>
                <a:spcPct val="100000"/>
              </a:lnSpc>
              <a:spcBef>
                <a:spcPts val="0"/>
              </a:spcBef>
              <a:spcAft>
                <a:spcPts val="0"/>
              </a:spcAft>
              <a:buClr>
                <a:schemeClr val="lt1"/>
              </a:buClr>
              <a:buSzPts val="1900"/>
              <a:buNone/>
              <a:defRPr sz="1900"/>
            </a:lvl3pPr>
            <a:lvl4pPr lvl="3">
              <a:lnSpc>
                <a:spcPct val="100000"/>
              </a:lnSpc>
              <a:spcBef>
                <a:spcPts val="0"/>
              </a:spcBef>
              <a:spcAft>
                <a:spcPts val="0"/>
              </a:spcAft>
              <a:buClr>
                <a:schemeClr val="lt1"/>
              </a:buClr>
              <a:buSzPts val="1900"/>
              <a:buNone/>
              <a:defRPr sz="1900"/>
            </a:lvl4pPr>
            <a:lvl5pPr lvl="4">
              <a:lnSpc>
                <a:spcPct val="100000"/>
              </a:lnSpc>
              <a:spcBef>
                <a:spcPts val="0"/>
              </a:spcBef>
              <a:spcAft>
                <a:spcPts val="0"/>
              </a:spcAft>
              <a:buClr>
                <a:schemeClr val="lt1"/>
              </a:buClr>
              <a:buSzPts val="1900"/>
              <a:buNone/>
              <a:defRPr sz="1900"/>
            </a:lvl5pPr>
            <a:lvl6pPr lvl="5">
              <a:lnSpc>
                <a:spcPct val="100000"/>
              </a:lnSpc>
              <a:spcBef>
                <a:spcPts val="0"/>
              </a:spcBef>
              <a:spcAft>
                <a:spcPts val="0"/>
              </a:spcAft>
              <a:buClr>
                <a:schemeClr val="lt1"/>
              </a:buClr>
              <a:buSzPts val="1900"/>
              <a:buNone/>
              <a:defRPr sz="1900"/>
            </a:lvl6pPr>
            <a:lvl7pPr lvl="6">
              <a:lnSpc>
                <a:spcPct val="100000"/>
              </a:lnSpc>
              <a:spcBef>
                <a:spcPts val="0"/>
              </a:spcBef>
              <a:spcAft>
                <a:spcPts val="0"/>
              </a:spcAft>
              <a:buClr>
                <a:schemeClr val="lt1"/>
              </a:buClr>
              <a:buSzPts val="1900"/>
              <a:buNone/>
              <a:defRPr sz="1900"/>
            </a:lvl7pPr>
            <a:lvl8pPr lvl="7">
              <a:lnSpc>
                <a:spcPct val="100000"/>
              </a:lnSpc>
              <a:spcBef>
                <a:spcPts val="0"/>
              </a:spcBef>
              <a:spcAft>
                <a:spcPts val="0"/>
              </a:spcAft>
              <a:buClr>
                <a:schemeClr val="lt1"/>
              </a:buClr>
              <a:buSzPts val="1900"/>
              <a:buNone/>
              <a:defRPr sz="1900"/>
            </a:lvl8pPr>
            <a:lvl9pPr lvl="8">
              <a:lnSpc>
                <a:spcPct val="100000"/>
              </a:lnSpc>
              <a:spcBef>
                <a:spcPts val="0"/>
              </a:spcBef>
              <a:spcAft>
                <a:spcPts val="0"/>
              </a:spcAft>
              <a:buClr>
                <a:schemeClr val="lt1"/>
              </a:buClr>
              <a:buSzPts val="1900"/>
              <a:buNone/>
              <a:defRPr sz="1900"/>
            </a:lvl9pPr>
          </a:lstStyle>
          <a:p/>
        </p:txBody>
      </p:sp>
      <p:sp>
        <p:nvSpPr>
          <p:cNvPr id="164" name="Google Shape;164;p5"/>
          <p:cNvSpPr txBox="1"/>
          <p:nvPr>
            <p:ph idx="5" type="title"/>
          </p:nvPr>
        </p:nvSpPr>
        <p:spPr>
          <a:xfrm>
            <a:off x="1075800" y="3935900"/>
            <a:ext cx="2917200" cy="477000"/>
          </a:xfrm>
          <a:prstGeom prst="rect">
            <a:avLst/>
          </a:prstGeom>
        </p:spPr>
        <p:txBody>
          <a:bodyPr anchorCtr="0" anchor="t" bIns="91425" lIns="91425" spcFirstLastPara="1" rIns="91425" wrap="square" tIns="91425">
            <a:spAutoFit/>
          </a:bodyPr>
          <a:lstStyle>
            <a:lvl1pPr lvl="0">
              <a:lnSpc>
                <a:spcPct val="100000"/>
              </a:lnSpc>
              <a:spcBef>
                <a:spcPts val="0"/>
              </a:spcBef>
              <a:spcAft>
                <a:spcPts val="0"/>
              </a:spcAft>
              <a:buClr>
                <a:schemeClr val="lt1"/>
              </a:buClr>
              <a:buSzPts val="1900"/>
              <a:buNone/>
              <a:defRPr b="0" sz="1900"/>
            </a:lvl1pPr>
            <a:lvl2pPr lvl="1">
              <a:lnSpc>
                <a:spcPct val="100000"/>
              </a:lnSpc>
              <a:spcBef>
                <a:spcPts val="0"/>
              </a:spcBef>
              <a:spcAft>
                <a:spcPts val="0"/>
              </a:spcAft>
              <a:buClr>
                <a:schemeClr val="lt1"/>
              </a:buClr>
              <a:buSzPts val="1900"/>
              <a:buNone/>
              <a:defRPr sz="1900"/>
            </a:lvl2pPr>
            <a:lvl3pPr lvl="2">
              <a:lnSpc>
                <a:spcPct val="100000"/>
              </a:lnSpc>
              <a:spcBef>
                <a:spcPts val="0"/>
              </a:spcBef>
              <a:spcAft>
                <a:spcPts val="0"/>
              </a:spcAft>
              <a:buClr>
                <a:schemeClr val="lt1"/>
              </a:buClr>
              <a:buSzPts val="1900"/>
              <a:buNone/>
              <a:defRPr sz="1900"/>
            </a:lvl3pPr>
            <a:lvl4pPr lvl="3">
              <a:lnSpc>
                <a:spcPct val="100000"/>
              </a:lnSpc>
              <a:spcBef>
                <a:spcPts val="0"/>
              </a:spcBef>
              <a:spcAft>
                <a:spcPts val="0"/>
              </a:spcAft>
              <a:buClr>
                <a:schemeClr val="lt1"/>
              </a:buClr>
              <a:buSzPts val="1900"/>
              <a:buNone/>
              <a:defRPr sz="1900"/>
            </a:lvl4pPr>
            <a:lvl5pPr lvl="4">
              <a:lnSpc>
                <a:spcPct val="100000"/>
              </a:lnSpc>
              <a:spcBef>
                <a:spcPts val="0"/>
              </a:spcBef>
              <a:spcAft>
                <a:spcPts val="0"/>
              </a:spcAft>
              <a:buClr>
                <a:schemeClr val="lt1"/>
              </a:buClr>
              <a:buSzPts val="1900"/>
              <a:buNone/>
              <a:defRPr sz="1900"/>
            </a:lvl5pPr>
            <a:lvl6pPr lvl="5">
              <a:lnSpc>
                <a:spcPct val="100000"/>
              </a:lnSpc>
              <a:spcBef>
                <a:spcPts val="0"/>
              </a:spcBef>
              <a:spcAft>
                <a:spcPts val="0"/>
              </a:spcAft>
              <a:buClr>
                <a:schemeClr val="lt1"/>
              </a:buClr>
              <a:buSzPts val="1900"/>
              <a:buNone/>
              <a:defRPr sz="1900"/>
            </a:lvl6pPr>
            <a:lvl7pPr lvl="6">
              <a:lnSpc>
                <a:spcPct val="100000"/>
              </a:lnSpc>
              <a:spcBef>
                <a:spcPts val="0"/>
              </a:spcBef>
              <a:spcAft>
                <a:spcPts val="0"/>
              </a:spcAft>
              <a:buClr>
                <a:schemeClr val="lt1"/>
              </a:buClr>
              <a:buSzPts val="1900"/>
              <a:buNone/>
              <a:defRPr sz="1900"/>
            </a:lvl7pPr>
            <a:lvl8pPr lvl="7">
              <a:lnSpc>
                <a:spcPct val="100000"/>
              </a:lnSpc>
              <a:spcBef>
                <a:spcPts val="0"/>
              </a:spcBef>
              <a:spcAft>
                <a:spcPts val="0"/>
              </a:spcAft>
              <a:buClr>
                <a:schemeClr val="lt1"/>
              </a:buClr>
              <a:buSzPts val="1900"/>
              <a:buNone/>
              <a:defRPr sz="1900"/>
            </a:lvl8pPr>
            <a:lvl9pPr lvl="8">
              <a:lnSpc>
                <a:spcPct val="100000"/>
              </a:lnSpc>
              <a:spcBef>
                <a:spcPts val="0"/>
              </a:spcBef>
              <a:spcAft>
                <a:spcPts val="0"/>
              </a:spcAft>
              <a:buClr>
                <a:schemeClr val="lt1"/>
              </a:buClr>
              <a:buSzPts val="1900"/>
              <a:buNone/>
              <a:defRPr sz="1900"/>
            </a:lvl9pPr>
          </a:lstStyle>
          <a:p/>
        </p:txBody>
      </p:sp>
      <p:sp>
        <p:nvSpPr>
          <p:cNvPr id="165" name="Google Shape;165;p5"/>
          <p:cNvSpPr txBox="1"/>
          <p:nvPr>
            <p:ph idx="6" type="title"/>
          </p:nvPr>
        </p:nvSpPr>
        <p:spPr>
          <a:xfrm>
            <a:off x="1075800" y="1912000"/>
            <a:ext cx="2917200" cy="477000"/>
          </a:xfrm>
          <a:prstGeom prst="rect">
            <a:avLst/>
          </a:prstGeom>
        </p:spPr>
        <p:txBody>
          <a:bodyPr anchorCtr="0" anchor="t" bIns="91425" lIns="91425" spcFirstLastPara="1" rIns="91425" wrap="square" tIns="91425">
            <a:spAutoFit/>
          </a:bodyPr>
          <a:lstStyle>
            <a:lvl1pPr lvl="0">
              <a:lnSpc>
                <a:spcPct val="100000"/>
              </a:lnSpc>
              <a:spcBef>
                <a:spcPts val="0"/>
              </a:spcBef>
              <a:spcAft>
                <a:spcPts val="0"/>
              </a:spcAft>
              <a:buClr>
                <a:schemeClr val="lt1"/>
              </a:buClr>
              <a:buSzPts val="1900"/>
              <a:buNone/>
              <a:defRPr b="0" sz="1900"/>
            </a:lvl1pPr>
            <a:lvl2pPr lvl="1">
              <a:lnSpc>
                <a:spcPct val="100000"/>
              </a:lnSpc>
              <a:spcBef>
                <a:spcPts val="0"/>
              </a:spcBef>
              <a:spcAft>
                <a:spcPts val="0"/>
              </a:spcAft>
              <a:buClr>
                <a:schemeClr val="lt1"/>
              </a:buClr>
              <a:buSzPts val="1900"/>
              <a:buNone/>
              <a:defRPr sz="1900"/>
            </a:lvl2pPr>
            <a:lvl3pPr lvl="2">
              <a:lnSpc>
                <a:spcPct val="100000"/>
              </a:lnSpc>
              <a:spcBef>
                <a:spcPts val="0"/>
              </a:spcBef>
              <a:spcAft>
                <a:spcPts val="0"/>
              </a:spcAft>
              <a:buClr>
                <a:schemeClr val="lt1"/>
              </a:buClr>
              <a:buSzPts val="1900"/>
              <a:buNone/>
              <a:defRPr sz="1900"/>
            </a:lvl3pPr>
            <a:lvl4pPr lvl="3">
              <a:lnSpc>
                <a:spcPct val="100000"/>
              </a:lnSpc>
              <a:spcBef>
                <a:spcPts val="0"/>
              </a:spcBef>
              <a:spcAft>
                <a:spcPts val="0"/>
              </a:spcAft>
              <a:buClr>
                <a:schemeClr val="lt1"/>
              </a:buClr>
              <a:buSzPts val="1900"/>
              <a:buNone/>
              <a:defRPr sz="1900"/>
            </a:lvl4pPr>
            <a:lvl5pPr lvl="4">
              <a:lnSpc>
                <a:spcPct val="100000"/>
              </a:lnSpc>
              <a:spcBef>
                <a:spcPts val="0"/>
              </a:spcBef>
              <a:spcAft>
                <a:spcPts val="0"/>
              </a:spcAft>
              <a:buClr>
                <a:schemeClr val="lt1"/>
              </a:buClr>
              <a:buSzPts val="1900"/>
              <a:buNone/>
              <a:defRPr sz="1900"/>
            </a:lvl5pPr>
            <a:lvl6pPr lvl="5">
              <a:lnSpc>
                <a:spcPct val="100000"/>
              </a:lnSpc>
              <a:spcBef>
                <a:spcPts val="0"/>
              </a:spcBef>
              <a:spcAft>
                <a:spcPts val="0"/>
              </a:spcAft>
              <a:buClr>
                <a:schemeClr val="lt1"/>
              </a:buClr>
              <a:buSzPts val="1900"/>
              <a:buNone/>
              <a:defRPr sz="1900"/>
            </a:lvl6pPr>
            <a:lvl7pPr lvl="6">
              <a:lnSpc>
                <a:spcPct val="100000"/>
              </a:lnSpc>
              <a:spcBef>
                <a:spcPts val="0"/>
              </a:spcBef>
              <a:spcAft>
                <a:spcPts val="0"/>
              </a:spcAft>
              <a:buClr>
                <a:schemeClr val="lt1"/>
              </a:buClr>
              <a:buSzPts val="1900"/>
              <a:buNone/>
              <a:defRPr sz="1900"/>
            </a:lvl7pPr>
            <a:lvl8pPr lvl="7">
              <a:lnSpc>
                <a:spcPct val="100000"/>
              </a:lnSpc>
              <a:spcBef>
                <a:spcPts val="0"/>
              </a:spcBef>
              <a:spcAft>
                <a:spcPts val="0"/>
              </a:spcAft>
              <a:buClr>
                <a:schemeClr val="lt1"/>
              </a:buClr>
              <a:buSzPts val="1900"/>
              <a:buNone/>
              <a:defRPr sz="1900"/>
            </a:lvl8pPr>
            <a:lvl9pPr lvl="8">
              <a:lnSpc>
                <a:spcPct val="100000"/>
              </a:lnSpc>
              <a:spcBef>
                <a:spcPts val="0"/>
              </a:spcBef>
              <a:spcAft>
                <a:spcPts val="0"/>
              </a:spcAft>
              <a:buClr>
                <a:schemeClr val="lt1"/>
              </a:buClr>
              <a:buSzPts val="1900"/>
              <a:buNone/>
              <a:defRPr sz="1900"/>
            </a:lvl9pPr>
          </a:lstStyle>
          <a:p/>
        </p:txBody>
      </p:sp>
      <p:sp>
        <p:nvSpPr>
          <p:cNvPr id="166" name="Google Shape;166;p5"/>
          <p:cNvSpPr txBox="1"/>
          <p:nvPr>
            <p:ph idx="7" type="title"/>
          </p:nvPr>
        </p:nvSpPr>
        <p:spPr>
          <a:xfrm>
            <a:off x="543400" y="1912000"/>
            <a:ext cx="472800" cy="477000"/>
          </a:xfrm>
          <a:prstGeom prst="rect">
            <a:avLst/>
          </a:prstGeom>
        </p:spPr>
        <p:txBody>
          <a:bodyPr anchorCtr="0" anchor="t" bIns="91425" lIns="91425" spcFirstLastPara="1" rIns="91425" wrap="square" tIns="91425">
            <a:spAutoFit/>
          </a:bodyPr>
          <a:lstStyle>
            <a:lvl1pPr lvl="0">
              <a:spcBef>
                <a:spcPts val="0"/>
              </a:spcBef>
              <a:spcAft>
                <a:spcPts val="0"/>
              </a:spcAft>
              <a:buClr>
                <a:schemeClr val="lt1"/>
              </a:buClr>
              <a:buSzPts val="1800"/>
              <a:buFont typeface="Manrope Medium"/>
              <a:buNone/>
              <a:defRPr b="0" sz="1800">
                <a:latin typeface="Manrope Medium"/>
                <a:ea typeface="Manrope Medium"/>
                <a:cs typeface="Manrope Medium"/>
                <a:sym typeface="Manrope Medium"/>
              </a:defRPr>
            </a:lvl1pPr>
            <a:lvl2pPr lvl="1">
              <a:spcBef>
                <a:spcPts val="0"/>
              </a:spcBef>
              <a:spcAft>
                <a:spcPts val="0"/>
              </a:spcAft>
              <a:buClr>
                <a:schemeClr val="lt1"/>
              </a:buClr>
              <a:buSzPts val="1800"/>
              <a:buFont typeface="Manrope Medium"/>
              <a:buNone/>
              <a:defRPr sz="1800">
                <a:latin typeface="Manrope Medium"/>
                <a:ea typeface="Manrope Medium"/>
                <a:cs typeface="Manrope Medium"/>
                <a:sym typeface="Manrope Medium"/>
              </a:defRPr>
            </a:lvl2pPr>
            <a:lvl3pPr lvl="2">
              <a:spcBef>
                <a:spcPts val="0"/>
              </a:spcBef>
              <a:spcAft>
                <a:spcPts val="0"/>
              </a:spcAft>
              <a:buClr>
                <a:schemeClr val="lt1"/>
              </a:buClr>
              <a:buSzPts val="1800"/>
              <a:buFont typeface="Manrope Medium"/>
              <a:buNone/>
              <a:defRPr sz="1800">
                <a:latin typeface="Manrope Medium"/>
                <a:ea typeface="Manrope Medium"/>
                <a:cs typeface="Manrope Medium"/>
                <a:sym typeface="Manrope Medium"/>
              </a:defRPr>
            </a:lvl3pPr>
            <a:lvl4pPr lvl="3">
              <a:spcBef>
                <a:spcPts val="0"/>
              </a:spcBef>
              <a:spcAft>
                <a:spcPts val="0"/>
              </a:spcAft>
              <a:buClr>
                <a:schemeClr val="lt1"/>
              </a:buClr>
              <a:buSzPts val="1800"/>
              <a:buFont typeface="Manrope Medium"/>
              <a:buNone/>
              <a:defRPr sz="1800">
                <a:latin typeface="Manrope Medium"/>
                <a:ea typeface="Manrope Medium"/>
                <a:cs typeface="Manrope Medium"/>
                <a:sym typeface="Manrope Medium"/>
              </a:defRPr>
            </a:lvl4pPr>
            <a:lvl5pPr lvl="4">
              <a:spcBef>
                <a:spcPts val="0"/>
              </a:spcBef>
              <a:spcAft>
                <a:spcPts val="0"/>
              </a:spcAft>
              <a:buClr>
                <a:schemeClr val="lt1"/>
              </a:buClr>
              <a:buSzPts val="1800"/>
              <a:buFont typeface="Manrope Medium"/>
              <a:buNone/>
              <a:defRPr sz="1800">
                <a:latin typeface="Manrope Medium"/>
                <a:ea typeface="Manrope Medium"/>
                <a:cs typeface="Manrope Medium"/>
                <a:sym typeface="Manrope Medium"/>
              </a:defRPr>
            </a:lvl5pPr>
            <a:lvl6pPr lvl="5">
              <a:spcBef>
                <a:spcPts val="0"/>
              </a:spcBef>
              <a:spcAft>
                <a:spcPts val="0"/>
              </a:spcAft>
              <a:buClr>
                <a:schemeClr val="lt1"/>
              </a:buClr>
              <a:buSzPts val="1800"/>
              <a:buFont typeface="Manrope Medium"/>
              <a:buNone/>
              <a:defRPr sz="1800">
                <a:latin typeface="Manrope Medium"/>
                <a:ea typeface="Manrope Medium"/>
                <a:cs typeface="Manrope Medium"/>
                <a:sym typeface="Manrope Medium"/>
              </a:defRPr>
            </a:lvl6pPr>
            <a:lvl7pPr lvl="6">
              <a:spcBef>
                <a:spcPts val="0"/>
              </a:spcBef>
              <a:spcAft>
                <a:spcPts val="0"/>
              </a:spcAft>
              <a:buClr>
                <a:schemeClr val="lt1"/>
              </a:buClr>
              <a:buSzPts val="1800"/>
              <a:buFont typeface="Manrope Medium"/>
              <a:buNone/>
              <a:defRPr sz="1800">
                <a:latin typeface="Manrope Medium"/>
                <a:ea typeface="Manrope Medium"/>
                <a:cs typeface="Manrope Medium"/>
                <a:sym typeface="Manrope Medium"/>
              </a:defRPr>
            </a:lvl7pPr>
            <a:lvl8pPr lvl="7">
              <a:spcBef>
                <a:spcPts val="0"/>
              </a:spcBef>
              <a:spcAft>
                <a:spcPts val="0"/>
              </a:spcAft>
              <a:buClr>
                <a:schemeClr val="lt1"/>
              </a:buClr>
              <a:buSzPts val="1800"/>
              <a:buFont typeface="Manrope Medium"/>
              <a:buNone/>
              <a:defRPr sz="1800">
                <a:latin typeface="Manrope Medium"/>
                <a:ea typeface="Manrope Medium"/>
                <a:cs typeface="Manrope Medium"/>
                <a:sym typeface="Manrope Medium"/>
              </a:defRPr>
            </a:lvl8pPr>
            <a:lvl9pPr lvl="8">
              <a:spcBef>
                <a:spcPts val="0"/>
              </a:spcBef>
              <a:spcAft>
                <a:spcPts val="0"/>
              </a:spcAft>
              <a:buClr>
                <a:schemeClr val="lt1"/>
              </a:buClr>
              <a:buSzPts val="1800"/>
              <a:buFont typeface="Manrope Medium"/>
              <a:buNone/>
              <a:defRPr sz="1800">
                <a:latin typeface="Manrope Medium"/>
                <a:ea typeface="Manrope Medium"/>
                <a:cs typeface="Manrope Medium"/>
                <a:sym typeface="Manrope Medium"/>
              </a:defRPr>
            </a:lvl9pPr>
          </a:lstStyle>
          <a:p/>
        </p:txBody>
      </p:sp>
      <p:sp>
        <p:nvSpPr>
          <p:cNvPr id="167" name="Google Shape;167;p5"/>
          <p:cNvSpPr txBox="1"/>
          <p:nvPr>
            <p:ph idx="8" type="title"/>
          </p:nvPr>
        </p:nvSpPr>
        <p:spPr>
          <a:xfrm>
            <a:off x="543400" y="2925625"/>
            <a:ext cx="472800" cy="477000"/>
          </a:xfrm>
          <a:prstGeom prst="rect">
            <a:avLst/>
          </a:prstGeom>
        </p:spPr>
        <p:txBody>
          <a:bodyPr anchorCtr="0" anchor="t" bIns="91425" lIns="91425" spcFirstLastPara="1" rIns="91425" wrap="square" tIns="91425">
            <a:spAutoFit/>
          </a:bodyPr>
          <a:lstStyle>
            <a:lvl1pPr lvl="0">
              <a:spcBef>
                <a:spcPts val="0"/>
              </a:spcBef>
              <a:spcAft>
                <a:spcPts val="0"/>
              </a:spcAft>
              <a:buClr>
                <a:schemeClr val="lt1"/>
              </a:buClr>
              <a:buSzPts val="1800"/>
              <a:buFont typeface="Manrope Medium"/>
              <a:buNone/>
              <a:defRPr b="0" sz="1800">
                <a:latin typeface="Manrope Medium"/>
                <a:ea typeface="Manrope Medium"/>
                <a:cs typeface="Manrope Medium"/>
                <a:sym typeface="Manrope Medium"/>
              </a:defRPr>
            </a:lvl1pPr>
            <a:lvl2pPr lvl="1">
              <a:spcBef>
                <a:spcPts val="0"/>
              </a:spcBef>
              <a:spcAft>
                <a:spcPts val="0"/>
              </a:spcAft>
              <a:buClr>
                <a:schemeClr val="lt1"/>
              </a:buClr>
              <a:buSzPts val="1800"/>
              <a:buFont typeface="Manrope Medium"/>
              <a:buNone/>
              <a:defRPr sz="1800">
                <a:latin typeface="Manrope Medium"/>
                <a:ea typeface="Manrope Medium"/>
                <a:cs typeface="Manrope Medium"/>
                <a:sym typeface="Manrope Medium"/>
              </a:defRPr>
            </a:lvl2pPr>
            <a:lvl3pPr lvl="2">
              <a:spcBef>
                <a:spcPts val="0"/>
              </a:spcBef>
              <a:spcAft>
                <a:spcPts val="0"/>
              </a:spcAft>
              <a:buClr>
                <a:schemeClr val="lt1"/>
              </a:buClr>
              <a:buSzPts val="1800"/>
              <a:buFont typeface="Manrope Medium"/>
              <a:buNone/>
              <a:defRPr sz="1800">
                <a:latin typeface="Manrope Medium"/>
                <a:ea typeface="Manrope Medium"/>
                <a:cs typeface="Manrope Medium"/>
                <a:sym typeface="Manrope Medium"/>
              </a:defRPr>
            </a:lvl3pPr>
            <a:lvl4pPr lvl="3">
              <a:spcBef>
                <a:spcPts val="0"/>
              </a:spcBef>
              <a:spcAft>
                <a:spcPts val="0"/>
              </a:spcAft>
              <a:buClr>
                <a:schemeClr val="lt1"/>
              </a:buClr>
              <a:buSzPts val="1800"/>
              <a:buFont typeface="Manrope Medium"/>
              <a:buNone/>
              <a:defRPr sz="1800">
                <a:latin typeface="Manrope Medium"/>
                <a:ea typeface="Manrope Medium"/>
                <a:cs typeface="Manrope Medium"/>
                <a:sym typeface="Manrope Medium"/>
              </a:defRPr>
            </a:lvl4pPr>
            <a:lvl5pPr lvl="4">
              <a:spcBef>
                <a:spcPts val="0"/>
              </a:spcBef>
              <a:spcAft>
                <a:spcPts val="0"/>
              </a:spcAft>
              <a:buClr>
                <a:schemeClr val="lt1"/>
              </a:buClr>
              <a:buSzPts val="1800"/>
              <a:buFont typeface="Manrope Medium"/>
              <a:buNone/>
              <a:defRPr sz="1800">
                <a:latin typeface="Manrope Medium"/>
                <a:ea typeface="Manrope Medium"/>
                <a:cs typeface="Manrope Medium"/>
                <a:sym typeface="Manrope Medium"/>
              </a:defRPr>
            </a:lvl5pPr>
            <a:lvl6pPr lvl="5">
              <a:spcBef>
                <a:spcPts val="0"/>
              </a:spcBef>
              <a:spcAft>
                <a:spcPts val="0"/>
              </a:spcAft>
              <a:buClr>
                <a:schemeClr val="lt1"/>
              </a:buClr>
              <a:buSzPts val="1800"/>
              <a:buFont typeface="Manrope Medium"/>
              <a:buNone/>
              <a:defRPr sz="1800">
                <a:latin typeface="Manrope Medium"/>
                <a:ea typeface="Manrope Medium"/>
                <a:cs typeface="Manrope Medium"/>
                <a:sym typeface="Manrope Medium"/>
              </a:defRPr>
            </a:lvl6pPr>
            <a:lvl7pPr lvl="6">
              <a:spcBef>
                <a:spcPts val="0"/>
              </a:spcBef>
              <a:spcAft>
                <a:spcPts val="0"/>
              </a:spcAft>
              <a:buClr>
                <a:schemeClr val="lt1"/>
              </a:buClr>
              <a:buSzPts val="1800"/>
              <a:buFont typeface="Manrope Medium"/>
              <a:buNone/>
              <a:defRPr sz="1800">
                <a:latin typeface="Manrope Medium"/>
                <a:ea typeface="Manrope Medium"/>
                <a:cs typeface="Manrope Medium"/>
                <a:sym typeface="Manrope Medium"/>
              </a:defRPr>
            </a:lvl7pPr>
            <a:lvl8pPr lvl="7">
              <a:spcBef>
                <a:spcPts val="0"/>
              </a:spcBef>
              <a:spcAft>
                <a:spcPts val="0"/>
              </a:spcAft>
              <a:buClr>
                <a:schemeClr val="lt1"/>
              </a:buClr>
              <a:buSzPts val="1800"/>
              <a:buFont typeface="Manrope Medium"/>
              <a:buNone/>
              <a:defRPr sz="1800">
                <a:latin typeface="Manrope Medium"/>
                <a:ea typeface="Manrope Medium"/>
                <a:cs typeface="Manrope Medium"/>
                <a:sym typeface="Manrope Medium"/>
              </a:defRPr>
            </a:lvl8pPr>
            <a:lvl9pPr lvl="8">
              <a:spcBef>
                <a:spcPts val="0"/>
              </a:spcBef>
              <a:spcAft>
                <a:spcPts val="0"/>
              </a:spcAft>
              <a:buClr>
                <a:schemeClr val="lt1"/>
              </a:buClr>
              <a:buSzPts val="1800"/>
              <a:buFont typeface="Manrope Medium"/>
              <a:buNone/>
              <a:defRPr sz="1800">
                <a:latin typeface="Manrope Medium"/>
                <a:ea typeface="Manrope Medium"/>
                <a:cs typeface="Manrope Medium"/>
                <a:sym typeface="Manrope Medium"/>
              </a:defRPr>
            </a:lvl9pPr>
          </a:lstStyle>
          <a:p/>
        </p:txBody>
      </p:sp>
      <p:sp>
        <p:nvSpPr>
          <p:cNvPr id="168" name="Google Shape;168;p5"/>
          <p:cNvSpPr txBox="1"/>
          <p:nvPr>
            <p:ph idx="9" type="title"/>
          </p:nvPr>
        </p:nvSpPr>
        <p:spPr>
          <a:xfrm>
            <a:off x="543400" y="3935900"/>
            <a:ext cx="472800" cy="477000"/>
          </a:xfrm>
          <a:prstGeom prst="rect">
            <a:avLst/>
          </a:prstGeom>
        </p:spPr>
        <p:txBody>
          <a:bodyPr anchorCtr="0" anchor="t" bIns="91425" lIns="91425" spcFirstLastPara="1" rIns="91425" wrap="square" tIns="91425">
            <a:spAutoFit/>
          </a:bodyPr>
          <a:lstStyle>
            <a:lvl1pPr lvl="0">
              <a:spcBef>
                <a:spcPts val="0"/>
              </a:spcBef>
              <a:spcAft>
                <a:spcPts val="0"/>
              </a:spcAft>
              <a:buClr>
                <a:schemeClr val="lt1"/>
              </a:buClr>
              <a:buSzPts val="1800"/>
              <a:buFont typeface="Manrope Medium"/>
              <a:buNone/>
              <a:defRPr b="0" sz="1800">
                <a:latin typeface="Manrope Medium"/>
                <a:ea typeface="Manrope Medium"/>
                <a:cs typeface="Manrope Medium"/>
                <a:sym typeface="Manrope Medium"/>
              </a:defRPr>
            </a:lvl1pPr>
            <a:lvl2pPr lvl="1">
              <a:spcBef>
                <a:spcPts val="0"/>
              </a:spcBef>
              <a:spcAft>
                <a:spcPts val="0"/>
              </a:spcAft>
              <a:buClr>
                <a:schemeClr val="lt1"/>
              </a:buClr>
              <a:buSzPts val="1800"/>
              <a:buFont typeface="Manrope Medium"/>
              <a:buNone/>
              <a:defRPr sz="1800">
                <a:latin typeface="Manrope Medium"/>
                <a:ea typeface="Manrope Medium"/>
                <a:cs typeface="Manrope Medium"/>
                <a:sym typeface="Manrope Medium"/>
              </a:defRPr>
            </a:lvl2pPr>
            <a:lvl3pPr lvl="2">
              <a:spcBef>
                <a:spcPts val="0"/>
              </a:spcBef>
              <a:spcAft>
                <a:spcPts val="0"/>
              </a:spcAft>
              <a:buClr>
                <a:schemeClr val="lt1"/>
              </a:buClr>
              <a:buSzPts val="1800"/>
              <a:buFont typeface="Manrope Medium"/>
              <a:buNone/>
              <a:defRPr sz="1800">
                <a:latin typeface="Manrope Medium"/>
                <a:ea typeface="Manrope Medium"/>
                <a:cs typeface="Manrope Medium"/>
                <a:sym typeface="Manrope Medium"/>
              </a:defRPr>
            </a:lvl3pPr>
            <a:lvl4pPr lvl="3">
              <a:spcBef>
                <a:spcPts val="0"/>
              </a:spcBef>
              <a:spcAft>
                <a:spcPts val="0"/>
              </a:spcAft>
              <a:buClr>
                <a:schemeClr val="lt1"/>
              </a:buClr>
              <a:buSzPts val="1800"/>
              <a:buFont typeface="Manrope Medium"/>
              <a:buNone/>
              <a:defRPr sz="1800">
                <a:latin typeface="Manrope Medium"/>
                <a:ea typeface="Manrope Medium"/>
                <a:cs typeface="Manrope Medium"/>
                <a:sym typeface="Manrope Medium"/>
              </a:defRPr>
            </a:lvl4pPr>
            <a:lvl5pPr lvl="4">
              <a:spcBef>
                <a:spcPts val="0"/>
              </a:spcBef>
              <a:spcAft>
                <a:spcPts val="0"/>
              </a:spcAft>
              <a:buClr>
                <a:schemeClr val="lt1"/>
              </a:buClr>
              <a:buSzPts val="1800"/>
              <a:buFont typeface="Manrope Medium"/>
              <a:buNone/>
              <a:defRPr sz="1800">
                <a:latin typeface="Manrope Medium"/>
                <a:ea typeface="Manrope Medium"/>
                <a:cs typeface="Manrope Medium"/>
                <a:sym typeface="Manrope Medium"/>
              </a:defRPr>
            </a:lvl5pPr>
            <a:lvl6pPr lvl="5">
              <a:spcBef>
                <a:spcPts val="0"/>
              </a:spcBef>
              <a:spcAft>
                <a:spcPts val="0"/>
              </a:spcAft>
              <a:buClr>
                <a:schemeClr val="lt1"/>
              </a:buClr>
              <a:buSzPts val="1800"/>
              <a:buFont typeface="Manrope Medium"/>
              <a:buNone/>
              <a:defRPr sz="1800">
                <a:latin typeface="Manrope Medium"/>
                <a:ea typeface="Manrope Medium"/>
                <a:cs typeface="Manrope Medium"/>
                <a:sym typeface="Manrope Medium"/>
              </a:defRPr>
            </a:lvl6pPr>
            <a:lvl7pPr lvl="6">
              <a:spcBef>
                <a:spcPts val="0"/>
              </a:spcBef>
              <a:spcAft>
                <a:spcPts val="0"/>
              </a:spcAft>
              <a:buClr>
                <a:schemeClr val="lt1"/>
              </a:buClr>
              <a:buSzPts val="1800"/>
              <a:buFont typeface="Manrope Medium"/>
              <a:buNone/>
              <a:defRPr sz="1800">
                <a:latin typeface="Manrope Medium"/>
                <a:ea typeface="Manrope Medium"/>
                <a:cs typeface="Manrope Medium"/>
                <a:sym typeface="Manrope Medium"/>
              </a:defRPr>
            </a:lvl7pPr>
            <a:lvl8pPr lvl="7">
              <a:spcBef>
                <a:spcPts val="0"/>
              </a:spcBef>
              <a:spcAft>
                <a:spcPts val="0"/>
              </a:spcAft>
              <a:buClr>
                <a:schemeClr val="lt1"/>
              </a:buClr>
              <a:buSzPts val="1800"/>
              <a:buFont typeface="Manrope Medium"/>
              <a:buNone/>
              <a:defRPr sz="1800">
                <a:latin typeface="Manrope Medium"/>
                <a:ea typeface="Manrope Medium"/>
                <a:cs typeface="Manrope Medium"/>
                <a:sym typeface="Manrope Medium"/>
              </a:defRPr>
            </a:lvl8pPr>
            <a:lvl9pPr lvl="8">
              <a:spcBef>
                <a:spcPts val="0"/>
              </a:spcBef>
              <a:spcAft>
                <a:spcPts val="0"/>
              </a:spcAft>
              <a:buClr>
                <a:schemeClr val="lt1"/>
              </a:buClr>
              <a:buSzPts val="1800"/>
              <a:buFont typeface="Manrope Medium"/>
              <a:buNone/>
              <a:defRPr sz="1800">
                <a:latin typeface="Manrope Medium"/>
                <a:ea typeface="Manrope Medium"/>
                <a:cs typeface="Manrope Medium"/>
                <a:sym typeface="Manrope Medium"/>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storyboards">
  <p:cSld name="Two storyboards">
    <p:spTree>
      <p:nvGrpSpPr>
        <p:cNvPr id="984" name="Shape 984"/>
        <p:cNvGrpSpPr/>
        <p:nvPr/>
      </p:nvGrpSpPr>
      <p:grpSpPr>
        <a:xfrm>
          <a:off x="0" y="0"/>
          <a:ext cx="0" cy="0"/>
          <a:chOff x="0" y="0"/>
          <a:chExt cx="0" cy="0"/>
        </a:xfrm>
      </p:grpSpPr>
      <p:sp>
        <p:nvSpPr>
          <p:cNvPr id="985" name="Google Shape;985;p41"/>
          <p:cNvSpPr txBox="1"/>
          <p:nvPr>
            <p:ph idx="1" type="body"/>
          </p:nvPr>
        </p:nvSpPr>
        <p:spPr>
          <a:xfrm>
            <a:off x="311700" y="4080225"/>
            <a:ext cx="4027500" cy="9261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
        <p:nvSpPr>
          <p:cNvPr id="986" name="Google Shape;986;p41"/>
          <p:cNvSpPr/>
          <p:nvPr>
            <p:ph idx="2" type="pic"/>
          </p:nvPr>
        </p:nvSpPr>
        <p:spPr>
          <a:xfrm>
            <a:off x="4804825" y="1133300"/>
            <a:ext cx="4027500" cy="2392800"/>
          </a:xfrm>
          <a:prstGeom prst="rect">
            <a:avLst/>
          </a:prstGeom>
          <a:noFill/>
          <a:ln>
            <a:noFill/>
          </a:ln>
        </p:spPr>
      </p:sp>
      <p:sp>
        <p:nvSpPr>
          <p:cNvPr id="987" name="Google Shape;987;p41"/>
          <p:cNvSpPr/>
          <p:nvPr>
            <p:ph idx="3" type="pic"/>
          </p:nvPr>
        </p:nvSpPr>
        <p:spPr>
          <a:xfrm>
            <a:off x="311725" y="1133300"/>
            <a:ext cx="4027500" cy="2392800"/>
          </a:xfrm>
          <a:prstGeom prst="rect">
            <a:avLst/>
          </a:prstGeom>
          <a:noFill/>
          <a:ln>
            <a:noFill/>
          </a:ln>
        </p:spPr>
      </p:sp>
      <p:sp>
        <p:nvSpPr>
          <p:cNvPr id="988" name="Google Shape;988;p41"/>
          <p:cNvSpPr txBox="1"/>
          <p:nvPr>
            <p:ph idx="4" type="body"/>
          </p:nvPr>
        </p:nvSpPr>
        <p:spPr>
          <a:xfrm>
            <a:off x="4804825" y="4080225"/>
            <a:ext cx="4027500" cy="9261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
        <p:nvSpPr>
          <p:cNvPr id="989" name="Google Shape;989;p41"/>
          <p:cNvSpPr txBox="1"/>
          <p:nvPr>
            <p:ph type="title"/>
          </p:nvPr>
        </p:nvSpPr>
        <p:spPr>
          <a:xfrm>
            <a:off x="311700" y="4450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990" name="Google Shape;990;p41"/>
          <p:cNvSpPr txBox="1"/>
          <p:nvPr>
            <p:ph idx="5" type="subTitle"/>
          </p:nvPr>
        </p:nvSpPr>
        <p:spPr>
          <a:xfrm>
            <a:off x="311725" y="3582900"/>
            <a:ext cx="4027500" cy="481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200"/>
              <a:buNone/>
              <a:defRPr/>
            </a:lvl1pPr>
            <a:lvl2pPr lvl="1">
              <a:lnSpc>
                <a:spcPct val="100000"/>
              </a:lnSpc>
              <a:spcBef>
                <a:spcPts val="800"/>
              </a:spcBef>
              <a:spcAft>
                <a:spcPts val="0"/>
              </a:spcAft>
              <a:buSzPts val="1800"/>
              <a:buNone/>
              <a:defRPr sz="1800"/>
            </a:lvl2pPr>
            <a:lvl3pPr lvl="2">
              <a:lnSpc>
                <a:spcPct val="100000"/>
              </a:lnSpc>
              <a:spcBef>
                <a:spcPts val="800"/>
              </a:spcBef>
              <a:spcAft>
                <a:spcPts val="0"/>
              </a:spcAft>
              <a:buSzPts val="1800"/>
              <a:buNone/>
              <a:defRPr sz="1800"/>
            </a:lvl3pPr>
            <a:lvl4pPr lvl="3">
              <a:lnSpc>
                <a:spcPct val="100000"/>
              </a:lnSpc>
              <a:spcBef>
                <a:spcPts val="800"/>
              </a:spcBef>
              <a:spcAft>
                <a:spcPts val="0"/>
              </a:spcAft>
              <a:buSzPts val="1800"/>
              <a:buNone/>
              <a:defRPr sz="1800"/>
            </a:lvl4pPr>
            <a:lvl5pPr lvl="4">
              <a:lnSpc>
                <a:spcPct val="100000"/>
              </a:lnSpc>
              <a:spcBef>
                <a:spcPts val="800"/>
              </a:spcBef>
              <a:spcAft>
                <a:spcPts val="0"/>
              </a:spcAft>
              <a:buSzPts val="1800"/>
              <a:buNone/>
              <a:defRPr sz="1800"/>
            </a:lvl5pPr>
            <a:lvl6pPr lvl="5">
              <a:lnSpc>
                <a:spcPct val="100000"/>
              </a:lnSpc>
              <a:spcBef>
                <a:spcPts val="800"/>
              </a:spcBef>
              <a:spcAft>
                <a:spcPts val="0"/>
              </a:spcAft>
              <a:buSzPts val="1800"/>
              <a:buNone/>
              <a:defRPr sz="1800"/>
            </a:lvl6pPr>
            <a:lvl7pPr lvl="6">
              <a:lnSpc>
                <a:spcPct val="100000"/>
              </a:lnSpc>
              <a:spcBef>
                <a:spcPts val="800"/>
              </a:spcBef>
              <a:spcAft>
                <a:spcPts val="0"/>
              </a:spcAft>
              <a:buSzPts val="1800"/>
              <a:buNone/>
              <a:defRPr sz="1800"/>
            </a:lvl7pPr>
            <a:lvl8pPr lvl="7">
              <a:lnSpc>
                <a:spcPct val="100000"/>
              </a:lnSpc>
              <a:spcBef>
                <a:spcPts val="800"/>
              </a:spcBef>
              <a:spcAft>
                <a:spcPts val="0"/>
              </a:spcAft>
              <a:buSzPts val="1800"/>
              <a:buNone/>
              <a:defRPr sz="1800"/>
            </a:lvl8pPr>
            <a:lvl9pPr lvl="8">
              <a:lnSpc>
                <a:spcPct val="100000"/>
              </a:lnSpc>
              <a:spcBef>
                <a:spcPts val="800"/>
              </a:spcBef>
              <a:spcAft>
                <a:spcPts val="0"/>
              </a:spcAft>
              <a:buSzPts val="1800"/>
              <a:buNone/>
              <a:defRPr sz="1800"/>
            </a:lvl9pPr>
          </a:lstStyle>
          <a:p/>
        </p:txBody>
      </p:sp>
      <p:sp>
        <p:nvSpPr>
          <p:cNvPr id="991" name="Google Shape;991;p41"/>
          <p:cNvSpPr txBox="1"/>
          <p:nvPr>
            <p:ph idx="6" type="subTitle"/>
          </p:nvPr>
        </p:nvSpPr>
        <p:spPr>
          <a:xfrm>
            <a:off x="4804825" y="3582900"/>
            <a:ext cx="4027500" cy="481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200"/>
              <a:buNone/>
              <a:defRPr/>
            </a:lvl1pPr>
            <a:lvl2pPr lvl="1">
              <a:lnSpc>
                <a:spcPct val="100000"/>
              </a:lnSpc>
              <a:spcBef>
                <a:spcPts val="800"/>
              </a:spcBef>
              <a:spcAft>
                <a:spcPts val="0"/>
              </a:spcAft>
              <a:buSzPts val="1800"/>
              <a:buNone/>
              <a:defRPr sz="1800"/>
            </a:lvl2pPr>
            <a:lvl3pPr lvl="2">
              <a:lnSpc>
                <a:spcPct val="100000"/>
              </a:lnSpc>
              <a:spcBef>
                <a:spcPts val="800"/>
              </a:spcBef>
              <a:spcAft>
                <a:spcPts val="0"/>
              </a:spcAft>
              <a:buSzPts val="1800"/>
              <a:buNone/>
              <a:defRPr sz="1800"/>
            </a:lvl3pPr>
            <a:lvl4pPr lvl="3">
              <a:lnSpc>
                <a:spcPct val="100000"/>
              </a:lnSpc>
              <a:spcBef>
                <a:spcPts val="800"/>
              </a:spcBef>
              <a:spcAft>
                <a:spcPts val="0"/>
              </a:spcAft>
              <a:buSzPts val="1800"/>
              <a:buNone/>
              <a:defRPr sz="1800"/>
            </a:lvl4pPr>
            <a:lvl5pPr lvl="4">
              <a:lnSpc>
                <a:spcPct val="100000"/>
              </a:lnSpc>
              <a:spcBef>
                <a:spcPts val="800"/>
              </a:spcBef>
              <a:spcAft>
                <a:spcPts val="0"/>
              </a:spcAft>
              <a:buSzPts val="1800"/>
              <a:buNone/>
              <a:defRPr sz="1800"/>
            </a:lvl5pPr>
            <a:lvl6pPr lvl="5">
              <a:lnSpc>
                <a:spcPct val="100000"/>
              </a:lnSpc>
              <a:spcBef>
                <a:spcPts val="800"/>
              </a:spcBef>
              <a:spcAft>
                <a:spcPts val="0"/>
              </a:spcAft>
              <a:buSzPts val="1800"/>
              <a:buNone/>
              <a:defRPr sz="1800"/>
            </a:lvl6pPr>
            <a:lvl7pPr lvl="6">
              <a:lnSpc>
                <a:spcPct val="100000"/>
              </a:lnSpc>
              <a:spcBef>
                <a:spcPts val="800"/>
              </a:spcBef>
              <a:spcAft>
                <a:spcPts val="0"/>
              </a:spcAft>
              <a:buSzPts val="1800"/>
              <a:buNone/>
              <a:defRPr sz="1800"/>
            </a:lvl7pPr>
            <a:lvl8pPr lvl="7">
              <a:lnSpc>
                <a:spcPct val="100000"/>
              </a:lnSpc>
              <a:spcBef>
                <a:spcPts val="800"/>
              </a:spcBef>
              <a:spcAft>
                <a:spcPts val="0"/>
              </a:spcAft>
              <a:buSzPts val="1800"/>
              <a:buNone/>
              <a:defRPr sz="1800"/>
            </a:lvl8pPr>
            <a:lvl9pPr lvl="8">
              <a:lnSpc>
                <a:spcPct val="100000"/>
              </a:lnSpc>
              <a:spcBef>
                <a:spcPts val="800"/>
              </a:spcBef>
              <a:spcAft>
                <a:spcPts val="0"/>
              </a:spcAft>
              <a:buSzPts val="1800"/>
              <a:buNone/>
              <a:defRPr sz="1800"/>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storyboards">
  <p:cSld name="Three storyboards">
    <p:spTree>
      <p:nvGrpSpPr>
        <p:cNvPr id="992" name="Shape 992"/>
        <p:cNvGrpSpPr/>
        <p:nvPr/>
      </p:nvGrpSpPr>
      <p:grpSpPr>
        <a:xfrm>
          <a:off x="0" y="0"/>
          <a:ext cx="0" cy="0"/>
          <a:chOff x="0" y="0"/>
          <a:chExt cx="0" cy="0"/>
        </a:xfrm>
      </p:grpSpPr>
      <p:sp>
        <p:nvSpPr>
          <p:cNvPr id="993" name="Google Shape;993;p42"/>
          <p:cNvSpPr txBox="1"/>
          <p:nvPr>
            <p:ph idx="1" type="body"/>
          </p:nvPr>
        </p:nvSpPr>
        <p:spPr>
          <a:xfrm>
            <a:off x="311700" y="3911700"/>
            <a:ext cx="2627100" cy="10185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
        <p:nvSpPr>
          <p:cNvPr id="994" name="Google Shape;994;p42"/>
          <p:cNvSpPr/>
          <p:nvPr>
            <p:ph idx="2" type="pic"/>
          </p:nvPr>
        </p:nvSpPr>
        <p:spPr>
          <a:xfrm>
            <a:off x="6205225" y="1128325"/>
            <a:ext cx="2627100" cy="2273100"/>
          </a:xfrm>
          <a:prstGeom prst="rect">
            <a:avLst/>
          </a:prstGeom>
          <a:noFill/>
          <a:ln>
            <a:noFill/>
          </a:ln>
        </p:spPr>
      </p:sp>
      <p:sp>
        <p:nvSpPr>
          <p:cNvPr id="995" name="Google Shape;995;p42"/>
          <p:cNvSpPr/>
          <p:nvPr>
            <p:ph idx="3" type="pic"/>
          </p:nvPr>
        </p:nvSpPr>
        <p:spPr>
          <a:xfrm>
            <a:off x="311725" y="1128325"/>
            <a:ext cx="2627100" cy="2273100"/>
          </a:xfrm>
          <a:prstGeom prst="rect">
            <a:avLst/>
          </a:prstGeom>
          <a:noFill/>
          <a:ln>
            <a:noFill/>
          </a:ln>
        </p:spPr>
      </p:sp>
      <p:sp>
        <p:nvSpPr>
          <p:cNvPr id="996" name="Google Shape;996;p42"/>
          <p:cNvSpPr txBox="1"/>
          <p:nvPr>
            <p:ph idx="4" type="body"/>
          </p:nvPr>
        </p:nvSpPr>
        <p:spPr>
          <a:xfrm>
            <a:off x="6205225" y="3911700"/>
            <a:ext cx="2627100" cy="10185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
        <p:nvSpPr>
          <p:cNvPr id="997" name="Google Shape;997;p42"/>
          <p:cNvSpPr/>
          <p:nvPr>
            <p:ph idx="5" type="pic"/>
          </p:nvPr>
        </p:nvSpPr>
        <p:spPr>
          <a:xfrm>
            <a:off x="3255250" y="1128325"/>
            <a:ext cx="2627100" cy="2273100"/>
          </a:xfrm>
          <a:prstGeom prst="rect">
            <a:avLst/>
          </a:prstGeom>
          <a:noFill/>
          <a:ln>
            <a:noFill/>
          </a:ln>
        </p:spPr>
      </p:sp>
      <p:sp>
        <p:nvSpPr>
          <p:cNvPr id="998" name="Google Shape;998;p42"/>
          <p:cNvSpPr txBox="1"/>
          <p:nvPr>
            <p:ph idx="6" type="body"/>
          </p:nvPr>
        </p:nvSpPr>
        <p:spPr>
          <a:xfrm>
            <a:off x="3255250" y="3911700"/>
            <a:ext cx="2627100" cy="10185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
        <p:nvSpPr>
          <p:cNvPr id="999" name="Google Shape;999;p42"/>
          <p:cNvSpPr txBox="1"/>
          <p:nvPr>
            <p:ph type="title"/>
          </p:nvPr>
        </p:nvSpPr>
        <p:spPr>
          <a:xfrm>
            <a:off x="311700" y="4450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000" name="Google Shape;1000;p42"/>
          <p:cNvSpPr txBox="1"/>
          <p:nvPr>
            <p:ph idx="7" type="subTitle"/>
          </p:nvPr>
        </p:nvSpPr>
        <p:spPr>
          <a:xfrm>
            <a:off x="311725" y="3430500"/>
            <a:ext cx="2627100" cy="481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200"/>
              <a:buNone/>
              <a:defRPr/>
            </a:lvl1pPr>
            <a:lvl2pPr lvl="1">
              <a:lnSpc>
                <a:spcPct val="100000"/>
              </a:lnSpc>
              <a:spcBef>
                <a:spcPts val="800"/>
              </a:spcBef>
              <a:spcAft>
                <a:spcPts val="0"/>
              </a:spcAft>
              <a:buSzPts val="1800"/>
              <a:buNone/>
              <a:defRPr sz="1800"/>
            </a:lvl2pPr>
            <a:lvl3pPr lvl="2">
              <a:lnSpc>
                <a:spcPct val="100000"/>
              </a:lnSpc>
              <a:spcBef>
                <a:spcPts val="800"/>
              </a:spcBef>
              <a:spcAft>
                <a:spcPts val="0"/>
              </a:spcAft>
              <a:buSzPts val="1800"/>
              <a:buNone/>
              <a:defRPr sz="1800"/>
            </a:lvl3pPr>
            <a:lvl4pPr lvl="3">
              <a:lnSpc>
                <a:spcPct val="100000"/>
              </a:lnSpc>
              <a:spcBef>
                <a:spcPts val="800"/>
              </a:spcBef>
              <a:spcAft>
                <a:spcPts val="0"/>
              </a:spcAft>
              <a:buSzPts val="1800"/>
              <a:buNone/>
              <a:defRPr sz="1800"/>
            </a:lvl4pPr>
            <a:lvl5pPr lvl="4">
              <a:lnSpc>
                <a:spcPct val="100000"/>
              </a:lnSpc>
              <a:spcBef>
                <a:spcPts val="800"/>
              </a:spcBef>
              <a:spcAft>
                <a:spcPts val="0"/>
              </a:spcAft>
              <a:buSzPts val="1800"/>
              <a:buNone/>
              <a:defRPr sz="1800"/>
            </a:lvl5pPr>
            <a:lvl6pPr lvl="5">
              <a:lnSpc>
                <a:spcPct val="100000"/>
              </a:lnSpc>
              <a:spcBef>
                <a:spcPts val="800"/>
              </a:spcBef>
              <a:spcAft>
                <a:spcPts val="0"/>
              </a:spcAft>
              <a:buSzPts val="1800"/>
              <a:buNone/>
              <a:defRPr sz="1800"/>
            </a:lvl6pPr>
            <a:lvl7pPr lvl="6">
              <a:lnSpc>
                <a:spcPct val="100000"/>
              </a:lnSpc>
              <a:spcBef>
                <a:spcPts val="800"/>
              </a:spcBef>
              <a:spcAft>
                <a:spcPts val="0"/>
              </a:spcAft>
              <a:buSzPts val="1800"/>
              <a:buNone/>
              <a:defRPr sz="1800"/>
            </a:lvl7pPr>
            <a:lvl8pPr lvl="7">
              <a:lnSpc>
                <a:spcPct val="100000"/>
              </a:lnSpc>
              <a:spcBef>
                <a:spcPts val="800"/>
              </a:spcBef>
              <a:spcAft>
                <a:spcPts val="0"/>
              </a:spcAft>
              <a:buSzPts val="1800"/>
              <a:buNone/>
              <a:defRPr sz="1800"/>
            </a:lvl8pPr>
            <a:lvl9pPr lvl="8">
              <a:lnSpc>
                <a:spcPct val="100000"/>
              </a:lnSpc>
              <a:spcBef>
                <a:spcPts val="800"/>
              </a:spcBef>
              <a:spcAft>
                <a:spcPts val="0"/>
              </a:spcAft>
              <a:buSzPts val="1800"/>
              <a:buNone/>
              <a:defRPr sz="1800"/>
            </a:lvl9pPr>
          </a:lstStyle>
          <a:p/>
        </p:txBody>
      </p:sp>
      <p:sp>
        <p:nvSpPr>
          <p:cNvPr id="1001" name="Google Shape;1001;p42"/>
          <p:cNvSpPr txBox="1"/>
          <p:nvPr>
            <p:ph idx="8" type="subTitle"/>
          </p:nvPr>
        </p:nvSpPr>
        <p:spPr>
          <a:xfrm>
            <a:off x="6205225" y="3430500"/>
            <a:ext cx="2627100" cy="481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200"/>
              <a:buNone/>
              <a:defRPr/>
            </a:lvl1pPr>
            <a:lvl2pPr lvl="1">
              <a:lnSpc>
                <a:spcPct val="100000"/>
              </a:lnSpc>
              <a:spcBef>
                <a:spcPts val="800"/>
              </a:spcBef>
              <a:spcAft>
                <a:spcPts val="0"/>
              </a:spcAft>
              <a:buSzPts val="1800"/>
              <a:buNone/>
              <a:defRPr sz="1800"/>
            </a:lvl2pPr>
            <a:lvl3pPr lvl="2">
              <a:lnSpc>
                <a:spcPct val="100000"/>
              </a:lnSpc>
              <a:spcBef>
                <a:spcPts val="800"/>
              </a:spcBef>
              <a:spcAft>
                <a:spcPts val="0"/>
              </a:spcAft>
              <a:buSzPts val="1800"/>
              <a:buNone/>
              <a:defRPr sz="1800"/>
            </a:lvl3pPr>
            <a:lvl4pPr lvl="3">
              <a:lnSpc>
                <a:spcPct val="100000"/>
              </a:lnSpc>
              <a:spcBef>
                <a:spcPts val="800"/>
              </a:spcBef>
              <a:spcAft>
                <a:spcPts val="0"/>
              </a:spcAft>
              <a:buSzPts val="1800"/>
              <a:buNone/>
              <a:defRPr sz="1800"/>
            </a:lvl4pPr>
            <a:lvl5pPr lvl="4">
              <a:lnSpc>
                <a:spcPct val="100000"/>
              </a:lnSpc>
              <a:spcBef>
                <a:spcPts val="800"/>
              </a:spcBef>
              <a:spcAft>
                <a:spcPts val="0"/>
              </a:spcAft>
              <a:buSzPts val="1800"/>
              <a:buNone/>
              <a:defRPr sz="1800"/>
            </a:lvl5pPr>
            <a:lvl6pPr lvl="5">
              <a:lnSpc>
                <a:spcPct val="100000"/>
              </a:lnSpc>
              <a:spcBef>
                <a:spcPts val="800"/>
              </a:spcBef>
              <a:spcAft>
                <a:spcPts val="0"/>
              </a:spcAft>
              <a:buSzPts val="1800"/>
              <a:buNone/>
              <a:defRPr sz="1800"/>
            </a:lvl6pPr>
            <a:lvl7pPr lvl="6">
              <a:lnSpc>
                <a:spcPct val="100000"/>
              </a:lnSpc>
              <a:spcBef>
                <a:spcPts val="800"/>
              </a:spcBef>
              <a:spcAft>
                <a:spcPts val="0"/>
              </a:spcAft>
              <a:buSzPts val="1800"/>
              <a:buNone/>
              <a:defRPr sz="1800"/>
            </a:lvl7pPr>
            <a:lvl8pPr lvl="7">
              <a:lnSpc>
                <a:spcPct val="100000"/>
              </a:lnSpc>
              <a:spcBef>
                <a:spcPts val="800"/>
              </a:spcBef>
              <a:spcAft>
                <a:spcPts val="0"/>
              </a:spcAft>
              <a:buSzPts val="1800"/>
              <a:buNone/>
              <a:defRPr sz="1800"/>
            </a:lvl8pPr>
            <a:lvl9pPr lvl="8">
              <a:lnSpc>
                <a:spcPct val="100000"/>
              </a:lnSpc>
              <a:spcBef>
                <a:spcPts val="800"/>
              </a:spcBef>
              <a:spcAft>
                <a:spcPts val="0"/>
              </a:spcAft>
              <a:buSzPts val="1800"/>
              <a:buNone/>
              <a:defRPr sz="1800"/>
            </a:lvl9pPr>
          </a:lstStyle>
          <a:p/>
        </p:txBody>
      </p:sp>
      <p:sp>
        <p:nvSpPr>
          <p:cNvPr id="1002" name="Google Shape;1002;p42"/>
          <p:cNvSpPr txBox="1"/>
          <p:nvPr>
            <p:ph idx="9" type="subTitle"/>
          </p:nvPr>
        </p:nvSpPr>
        <p:spPr>
          <a:xfrm>
            <a:off x="3255250" y="3430500"/>
            <a:ext cx="2627100" cy="481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200"/>
              <a:buNone/>
              <a:defRPr/>
            </a:lvl1pPr>
            <a:lvl2pPr lvl="1">
              <a:lnSpc>
                <a:spcPct val="100000"/>
              </a:lnSpc>
              <a:spcBef>
                <a:spcPts val="800"/>
              </a:spcBef>
              <a:spcAft>
                <a:spcPts val="0"/>
              </a:spcAft>
              <a:buSzPts val="1800"/>
              <a:buNone/>
              <a:defRPr sz="1800"/>
            </a:lvl2pPr>
            <a:lvl3pPr lvl="2">
              <a:lnSpc>
                <a:spcPct val="100000"/>
              </a:lnSpc>
              <a:spcBef>
                <a:spcPts val="800"/>
              </a:spcBef>
              <a:spcAft>
                <a:spcPts val="0"/>
              </a:spcAft>
              <a:buSzPts val="1800"/>
              <a:buNone/>
              <a:defRPr sz="1800"/>
            </a:lvl3pPr>
            <a:lvl4pPr lvl="3">
              <a:lnSpc>
                <a:spcPct val="100000"/>
              </a:lnSpc>
              <a:spcBef>
                <a:spcPts val="800"/>
              </a:spcBef>
              <a:spcAft>
                <a:spcPts val="0"/>
              </a:spcAft>
              <a:buSzPts val="1800"/>
              <a:buNone/>
              <a:defRPr sz="1800"/>
            </a:lvl4pPr>
            <a:lvl5pPr lvl="4">
              <a:lnSpc>
                <a:spcPct val="100000"/>
              </a:lnSpc>
              <a:spcBef>
                <a:spcPts val="800"/>
              </a:spcBef>
              <a:spcAft>
                <a:spcPts val="0"/>
              </a:spcAft>
              <a:buSzPts val="1800"/>
              <a:buNone/>
              <a:defRPr sz="1800"/>
            </a:lvl5pPr>
            <a:lvl6pPr lvl="5">
              <a:lnSpc>
                <a:spcPct val="100000"/>
              </a:lnSpc>
              <a:spcBef>
                <a:spcPts val="800"/>
              </a:spcBef>
              <a:spcAft>
                <a:spcPts val="0"/>
              </a:spcAft>
              <a:buSzPts val="1800"/>
              <a:buNone/>
              <a:defRPr sz="1800"/>
            </a:lvl6pPr>
            <a:lvl7pPr lvl="6">
              <a:lnSpc>
                <a:spcPct val="100000"/>
              </a:lnSpc>
              <a:spcBef>
                <a:spcPts val="800"/>
              </a:spcBef>
              <a:spcAft>
                <a:spcPts val="0"/>
              </a:spcAft>
              <a:buSzPts val="1800"/>
              <a:buNone/>
              <a:defRPr sz="1800"/>
            </a:lvl7pPr>
            <a:lvl8pPr lvl="7">
              <a:lnSpc>
                <a:spcPct val="100000"/>
              </a:lnSpc>
              <a:spcBef>
                <a:spcPts val="800"/>
              </a:spcBef>
              <a:spcAft>
                <a:spcPts val="0"/>
              </a:spcAft>
              <a:buSzPts val="1800"/>
              <a:buNone/>
              <a:defRPr sz="1800"/>
            </a:lvl8pPr>
            <a:lvl9pPr lvl="8">
              <a:lnSpc>
                <a:spcPct val="100000"/>
              </a:lnSpc>
              <a:spcBef>
                <a:spcPts val="800"/>
              </a:spcBef>
              <a:spcAft>
                <a:spcPts val="0"/>
              </a:spcAft>
              <a:buSzPts val="1800"/>
              <a:buNone/>
              <a:defRPr sz="1800"/>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only">
  <p:cSld name="Image only">
    <p:spTree>
      <p:nvGrpSpPr>
        <p:cNvPr id="1003" name="Shape 1003"/>
        <p:cNvGrpSpPr/>
        <p:nvPr/>
      </p:nvGrpSpPr>
      <p:grpSpPr>
        <a:xfrm>
          <a:off x="0" y="0"/>
          <a:ext cx="0" cy="0"/>
          <a:chOff x="0" y="0"/>
          <a:chExt cx="0" cy="0"/>
        </a:xfrm>
      </p:grpSpPr>
      <p:sp>
        <p:nvSpPr>
          <p:cNvPr id="1004" name="Google Shape;1004;p43"/>
          <p:cNvSpPr/>
          <p:nvPr>
            <p:ph idx="2" type="pic"/>
          </p:nvPr>
        </p:nvSpPr>
        <p:spPr>
          <a:xfrm>
            <a:off x="311700" y="445025"/>
            <a:ext cx="8520600" cy="4218300"/>
          </a:xfrm>
          <a:prstGeom prst="rect">
            <a:avLst/>
          </a:prstGeom>
          <a:noFill/>
          <a:ln>
            <a:noFill/>
          </a:ln>
        </p:spPr>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grid">
  <p:cSld name="Image grid">
    <p:spTree>
      <p:nvGrpSpPr>
        <p:cNvPr id="1005" name="Shape 1005"/>
        <p:cNvGrpSpPr/>
        <p:nvPr/>
      </p:nvGrpSpPr>
      <p:grpSpPr>
        <a:xfrm>
          <a:off x="0" y="0"/>
          <a:ext cx="0" cy="0"/>
          <a:chOff x="0" y="0"/>
          <a:chExt cx="0" cy="0"/>
        </a:xfrm>
      </p:grpSpPr>
      <p:sp>
        <p:nvSpPr>
          <p:cNvPr id="1006" name="Google Shape;1006;p44"/>
          <p:cNvSpPr/>
          <p:nvPr>
            <p:ph idx="2" type="pic"/>
          </p:nvPr>
        </p:nvSpPr>
        <p:spPr>
          <a:xfrm>
            <a:off x="3389600" y="118913"/>
            <a:ext cx="1643700" cy="1535100"/>
          </a:xfrm>
          <a:prstGeom prst="rect">
            <a:avLst/>
          </a:prstGeom>
          <a:noFill/>
          <a:ln>
            <a:noFill/>
          </a:ln>
        </p:spPr>
      </p:sp>
      <p:sp>
        <p:nvSpPr>
          <p:cNvPr id="1007" name="Google Shape;1007;p44"/>
          <p:cNvSpPr/>
          <p:nvPr>
            <p:ph idx="3" type="pic"/>
          </p:nvPr>
        </p:nvSpPr>
        <p:spPr>
          <a:xfrm>
            <a:off x="5195935" y="118913"/>
            <a:ext cx="1643700" cy="1535100"/>
          </a:xfrm>
          <a:prstGeom prst="rect">
            <a:avLst/>
          </a:prstGeom>
          <a:noFill/>
          <a:ln>
            <a:noFill/>
          </a:ln>
        </p:spPr>
      </p:sp>
      <p:sp>
        <p:nvSpPr>
          <p:cNvPr id="1008" name="Google Shape;1008;p44"/>
          <p:cNvSpPr/>
          <p:nvPr>
            <p:ph idx="4" type="pic"/>
          </p:nvPr>
        </p:nvSpPr>
        <p:spPr>
          <a:xfrm>
            <a:off x="7002270" y="118913"/>
            <a:ext cx="1643700" cy="1535100"/>
          </a:xfrm>
          <a:prstGeom prst="rect">
            <a:avLst/>
          </a:prstGeom>
          <a:noFill/>
          <a:ln>
            <a:noFill/>
          </a:ln>
        </p:spPr>
      </p:sp>
      <p:sp>
        <p:nvSpPr>
          <p:cNvPr id="1009" name="Google Shape;1009;p44"/>
          <p:cNvSpPr/>
          <p:nvPr>
            <p:ph idx="5" type="pic"/>
          </p:nvPr>
        </p:nvSpPr>
        <p:spPr>
          <a:xfrm>
            <a:off x="3389588" y="1804212"/>
            <a:ext cx="1643700" cy="1535100"/>
          </a:xfrm>
          <a:prstGeom prst="rect">
            <a:avLst/>
          </a:prstGeom>
          <a:noFill/>
          <a:ln>
            <a:noFill/>
          </a:ln>
        </p:spPr>
      </p:sp>
      <p:sp>
        <p:nvSpPr>
          <p:cNvPr id="1010" name="Google Shape;1010;p44"/>
          <p:cNvSpPr/>
          <p:nvPr>
            <p:ph idx="6" type="pic"/>
          </p:nvPr>
        </p:nvSpPr>
        <p:spPr>
          <a:xfrm>
            <a:off x="5195922" y="1804212"/>
            <a:ext cx="1643700" cy="1535100"/>
          </a:xfrm>
          <a:prstGeom prst="rect">
            <a:avLst/>
          </a:prstGeom>
          <a:noFill/>
          <a:ln>
            <a:noFill/>
          </a:ln>
        </p:spPr>
      </p:sp>
      <p:sp>
        <p:nvSpPr>
          <p:cNvPr id="1011" name="Google Shape;1011;p44"/>
          <p:cNvSpPr/>
          <p:nvPr>
            <p:ph idx="7" type="pic"/>
          </p:nvPr>
        </p:nvSpPr>
        <p:spPr>
          <a:xfrm>
            <a:off x="7002257" y="1804212"/>
            <a:ext cx="1643700" cy="1535100"/>
          </a:xfrm>
          <a:prstGeom prst="rect">
            <a:avLst/>
          </a:prstGeom>
          <a:noFill/>
          <a:ln>
            <a:noFill/>
          </a:ln>
        </p:spPr>
      </p:sp>
      <p:sp>
        <p:nvSpPr>
          <p:cNvPr id="1012" name="Google Shape;1012;p44"/>
          <p:cNvSpPr txBox="1"/>
          <p:nvPr>
            <p:ph type="title"/>
          </p:nvPr>
        </p:nvSpPr>
        <p:spPr>
          <a:xfrm>
            <a:off x="351550" y="445025"/>
            <a:ext cx="2596800" cy="1706400"/>
          </a:xfrm>
          <a:prstGeom prst="rect">
            <a:avLst/>
          </a:prstGeom>
        </p:spPr>
        <p:txBody>
          <a:bodyPr anchorCtr="0" anchor="t" bIns="91425" lIns="91425" spcFirstLastPara="1" rIns="91425" wrap="square" tIns="91425">
            <a:sp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013" name="Google Shape;1013;p44"/>
          <p:cNvSpPr/>
          <p:nvPr>
            <p:ph idx="8" type="pic"/>
          </p:nvPr>
        </p:nvSpPr>
        <p:spPr>
          <a:xfrm>
            <a:off x="3389588" y="3489487"/>
            <a:ext cx="1643700" cy="1535100"/>
          </a:xfrm>
          <a:prstGeom prst="rect">
            <a:avLst/>
          </a:prstGeom>
          <a:noFill/>
          <a:ln>
            <a:noFill/>
          </a:ln>
        </p:spPr>
      </p:sp>
      <p:sp>
        <p:nvSpPr>
          <p:cNvPr id="1014" name="Google Shape;1014;p44"/>
          <p:cNvSpPr/>
          <p:nvPr>
            <p:ph idx="9" type="pic"/>
          </p:nvPr>
        </p:nvSpPr>
        <p:spPr>
          <a:xfrm>
            <a:off x="5195922" y="3489487"/>
            <a:ext cx="1643700" cy="1535100"/>
          </a:xfrm>
          <a:prstGeom prst="rect">
            <a:avLst/>
          </a:prstGeom>
          <a:noFill/>
          <a:ln>
            <a:noFill/>
          </a:ln>
        </p:spPr>
      </p:sp>
      <p:sp>
        <p:nvSpPr>
          <p:cNvPr id="1015" name="Google Shape;1015;p44"/>
          <p:cNvSpPr/>
          <p:nvPr>
            <p:ph idx="13" type="pic"/>
          </p:nvPr>
        </p:nvSpPr>
        <p:spPr>
          <a:xfrm>
            <a:off x="7002257" y="3489487"/>
            <a:ext cx="1643700" cy="1535100"/>
          </a:xfrm>
          <a:prstGeom prst="rect">
            <a:avLst/>
          </a:prstGeom>
          <a:noFill/>
          <a:ln>
            <a:noFill/>
          </a:ln>
        </p:spPr>
      </p:sp>
    </p:spTree>
  </p:cSld>
  <p:clrMapOvr>
    <a:masterClrMapping/>
  </p:clrMapOvr>
  <p:extLst>
    <p:ext uri="{DCECCB84-F9BA-43D5-87BE-67443E8EF086}">
      <p15:sldGuideLst>
        <p15:guide id="1" pos="5564">
          <p15:clr>
            <a:srgbClr val="E46962"/>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ext Steps">
  <p:cSld name="CUSTOM_1_1_1_3_1">
    <p:bg>
      <p:bgPr>
        <a:solidFill>
          <a:schemeClr val="lt1"/>
        </a:solidFill>
      </p:bgPr>
    </p:bg>
    <p:spTree>
      <p:nvGrpSpPr>
        <p:cNvPr id="169" name="Shape 169"/>
        <p:cNvGrpSpPr/>
        <p:nvPr/>
      </p:nvGrpSpPr>
      <p:grpSpPr>
        <a:xfrm>
          <a:off x="0" y="0"/>
          <a:ext cx="0" cy="0"/>
          <a:chOff x="0" y="0"/>
          <a:chExt cx="0" cy="0"/>
        </a:xfrm>
      </p:grpSpPr>
      <p:sp>
        <p:nvSpPr>
          <p:cNvPr id="170" name="Google Shape;170;p6"/>
          <p:cNvSpPr txBox="1"/>
          <p:nvPr>
            <p:ph type="title"/>
          </p:nvPr>
        </p:nvSpPr>
        <p:spPr>
          <a:xfrm rot="276584">
            <a:off x="5845454" y="1487909"/>
            <a:ext cx="2123971" cy="496007"/>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b="0"/>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71" name="Google Shape;171;p6"/>
          <p:cNvSpPr txBox="1"/>
          <p:nvPr>
            <p:ph idx="1" type="body"/>
          </p:nvPr>
        </p:nvSpPr>
        <p:spPr>
          <a:xfrm rot="274997">
            <a:off x="5798057" y="2041282"/>
            <a:ext cx="2121183" cy="603735"/>
          </a:xfrm>
          <a:prstGeom prst="rect">
            <a:avLst/>
          </a:prstGeom>
        </p:spPr>
        <p:txBody>
          <a:bodyPr anchorCtr="0" anchor="t" bIns="0" lIns="91425" spcFirstLastPara="1" rIns="91425" wrap="square" tIns="0">
            <a:normAutofit/>
          </a:bodyPr>
          <a:lstStyle>
            <a:lvl1pPr indent="-292100" lvl="0" marL="457200">
              <a:lnSpc>
                <a:spcPct val="100000"/>
              </a:lnSpc>
              <a:spcBef>
                <a:spcPts val="0"/>
              </a:spcBef>
              <a:spcAft>
                <a:spcPts val="0"/>
              </a:spcAft>
              <a:buSzPts val="1000"/>
              <a:buChar char="●"/>
              <a:defRPr sz="1000"/>
            </a:lvl1pPr>
            <a:lvl2pPr indent="-292100" lvl="1" marL="914400">
              <a:lnSpc>
                <a:spcPct val="100000"/>
              </a:lnSpc>
              <a:spcBef>
                <a:spcPts val="800"/>
              </a:spcBef>
              <a:spcAft>
                <a:spcPts val="0"/>
              </a:spcAft>
              <a:buSzPts val="1000"/>
              <a:buChar char="○"/>
              <a:defRPr sz="1000"/>
            </a:lvl2pPr>
            <a:lvl3pPr indent="-292100" lvl="2" marL="1371600">
              <a:lnSpc>
                <a:spcPct val="100000"/>
              </a:lnSpc>
              <a:spcBef>
                <a:spcPts val="800"/>
              </a:spcBef>
              <a:spcAft>
                <a:spcPts val="0"/>
              </a:spcAft>
              <a:buSzPts val="1000"/>
              <a:buChar char="■"/>
              <a:defRPr sz="1000"/>
            </a:lvl3pPr>
            <a:lvl4pPr indent="-292100" lvl="3" marL="1828800">
              <a:lnSpc>
                <a:spcPct val="100000"/>
              </a:lnSpc>
              <a:spcBef>
                <a:spcPts val="800"/>
              </a:spcBef>
              <a:spcAft>
                <a:spcPts val="0"/>
              </a:spcAft>
              <a:buSzPts val="1000"/>
              <a:buChar char="●"/>
              <a:defRPr sz="1000"/>
            </a:lvl4pPr>
            <a:lvl5pPr indent="-292100" lvl="4" marL="2286000">
              <a:lnSpc>
                <a:spcPct val="100000"/>
              </a:lnSpc>
              <a:spcBef>
                <a:spcPts val="800"/>
              </a:spcBef>
              <a:spcAft>
                <a:spcPts val="0"/>
              </a:spcAft>
              <a:buSzPts val="1000"/>
              <a:buChar char="○"/>
              <a:defRPr sz="1000"/>
            </a:lvl5pPr>
            <a:lvl6pPr indent="-292100" lvl="5" marL="2743200">
              <a:lnSpc>
                <a:spcPct val="100000"/>
              </a:lnSpc>
              <a:spcBef>
                <a:spcPts val="800"/>
              </a:spcBef>
              <a:spcAft>
                <a:spcPts val="0"/>
              </a:spcAft>
              <a:buSzPts val="1000"/>
              <a:buChar char="■"/>
              <a:defRPr sz="1000"/>
            </a:lvl6pPr>
            <a:lvl7pPr indent="-292100" lvl="6" marL="3200400">
              <a:lnSpc>
                <a:spcPct val="100000"/>
              </a:lnSpc>
              <a:spcBef>
                <a:spcPts val="800"/>
              </a:spcBef>
              <a:spcAft>
                <a:spcPts val="0"/>
              </a:spcAft>
              <a:buSzPts val="1000"/>
              <a:buChar char="●"/>
              <a:defRPr sz="1000"/>
            </a:lvl7pPr>
            <a:lvl8pPr indent="-292100" lvl="7" marL="3657600">
              <a:lnSpc>
                <a:spcPct val="100000"/>
              </a:lnSpc>
              <a:spcBef>
                <a:spcPts val="800"/>
              </a:spcBef>
              <a:spcAft>
                <a:spcPts val="0"/>
              </a:spcAft>
              <a:buSzPts val="1000"/>
              <a:buChar char="○"/>
              <a:defRPr sz="1000"/>
            </a:lvl8pPr>
            <a:lvl9pPr indent="-292100" lvl="8" marL="4114800">
              <a:lnSpc>
                <a:spcPct val="100000"/>
              </a:lnSpc>
              <a:spcBef>
                <a:spcPts val="800"/>
              </a:spcBef>
              <a:spcAft>
                <a:spcPts val="800"/>
              </a:spcAft>
              <a:buSzPts val="1000"/>
              <a:buChar char="■"/>
              <a:defRPr sz="1000"/>
            </a:lvl9pPr>
          </a:lstStyle>
          <a:p/>
        </p:txBody>
      </p:sp>
      <p:sp>
        <p:nvSpPr>
          <p:cNvPr id="172" name="Google Shape;172;p6"/>
          <p:cNvSpPr txBox="1"/>
          <p:nvPr>
            <p:ph idx="2" type="title"/>
          </p:nvPr>
        </p:nvSpPr>
        <p:spPr>
          <a:xfrm rot="-689737">
            <a:off x="3250012" y="1354783"/>
            <a:ext cx="2124008" cy="495921"/>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b="0"/>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73" name="Google Shape;173;p6"/>
          <p:cNvSpPr txBox="1"/>
          <p:nvPr>
            <p:ph idx="3" type="body"/>
          </p:nvPr>
        </p:nvSpPr>
        <p:spPr>
          <a:xfrm rot="-691086">
            <a:off x="3372841" y="1897943"/>
            <a:ext cx="2121422" cy="603767"/>
          </a:xfrm>
          <a:prstGeom prst="rect">
            <a:avLst/>
          </a:prstGeom>
        </p:spPr>
        <p:txBody>
          <a:bodyPr anchorCtr="0" anchor="t" bIns="0" lIns="91425" spcFirstLastPara="1" rIns="91425" wrap="square" tIns="0">
            <a:normAutofit/>
          </a:bodyPr>
          <a:lstStyle>
            <a:lvl1pPr indent="-292100" lvl="0" marL="457200">
              <a:lnSpc>
                <a:spcPct val="100000"/>
              </a:lnSpc>
              <a:spcBef>
                <a:spcPts val="0"/>
              </a:spcBef>
              <a:spcAft>
                <a:spcPts val="0"/>
              </a:spcAft>
              <a:buSzPts val="1000"/>
              <a:buChar char="●"/>
              <a:defRPr sz="1000"/>
            </a:lvl1pPr>
            <a:lvl2pPr indent="-292100" lvl="1" marL="914400">
              <a:lnSpc>
                <a:spcPct val="100000"/>
              </a:lnSpc>
              <a:spcBef>
                <a:spcPts val="800"/>
              </a:spcBef>
              <a:spcAft>
                <a:spcPts val="0"/>
              </a:spcAft>
              <a:buSzPts val="1000"/>
              <a:buChar char="○"/>
              <a:defRPr sz="1000"/>
            </a:lvl2pPr>
            <a:lvl3pPr indent="-292100" lvl="2" marL="1371600">
              <a:lnSpc>
                <a:spcPct val="100000"/>
              </a:lnSpc>
              <a:spcBef>
                <a:spcPts val="800"/>
              </a:spcBef>
              <a:spcAft>
                <a:spcPts val="0"/>
              </a:spcAft>
              <a:buSzPts val="1000"/>
              <a:buChar char="■"/>
              <a:defRPr sz="1000"/>
            </a:lvl3pPr>
            <a:lvl4pPr indent="-292100" lvl="3" marL="1828800">
              <a:lnSpc>
                <a:spcPct val="100000"/>
              </a:lnSpc>
              <a:spcBef>
                <a:spcPts val="800"/>
              </a:spcBef>
              <a:spcAft>
                <a:spcPts val="0"/>
              </a:spcAft>
              <a:buSzPts val="1000"/>
              <a:buChar char="●"/>
              <a:defRPr sz="1000"/>
            </a:lvl4pPr>
            <a:lvl5pPr indent="-292100" lvl="4" marL="2286000">
              <a:lnSpc>
                <a:spcPct val="100000"/>
              </a:lnSpc>
              <a:spcBef>
                <a:spcPts val="800"/>
              </a:spcBef>
              <a:spcAft>
                <a:spcPts val="0"/>
              </a:spcAft>
              <a:buSzPts val="1000"/>
              <a:buChar char="○"/>
              <a:defRPr sz="1000"/>
            </a:lvl5pPr>
            <a:lvl6pPr indent="-292100" lvl="5" marL="2743200">
              <a:lnSpc>
                <a:spcPct val="100000"/>
              </a:lnSpc>
              <a:spcBef>
                <a:spcPts val="800"/>
              </a:spcBef>
              <a:spcAft>
                <a:spcPts val="0"/>
              </a:spcAft>
              <a:buSzPts val="1000"/>
              <a:buChar char="■"/>
              <a:defRPr sz="1000"/>
            </a:lvl6pPr>
            <a:lvl7pPr indent="-292100" lvl="6" marL="3200400">
              <a:lnSpc>
                <a:spcPct val="100000"/>
              </a:lnSpc>
              <a:spcBef>
                <a:spcPts val="800"/>
              </a:spcBef>
              <a:spcAft>
                <a:spcPts val="0"/>
              </a:spcAft>
              <a:buSzPts val="1000"/>
              <a:buChar char="●"/>
              <a:defRPr sz="1000"/>
            </a:lvl7pPr>
            <a:lvl8pPr indent="-292100" lvl="7" marL="3657600">
              <a:lnSpc>
                <a:spcPct val="100000"/>
              </a:lnSpc>
              <a:spcBef>
                <a:spcPts val="800"/>
              </a:spcBef>
              <a:spcAft>
                <a:spcPts val="0"/>
              </a:spcAft>
              <a:buSzPts val="1000"/>
              <a:buChar char="○"/>
              <a:defRPr sz="1000"/>
            </a:lvl8pPr>
            <a:lvl9pPr indent="-292100" lvl="8" marL="4114800">
              <a:lnSpc>
                <a:spcPct val="100000"/>
              </a:lnSpc>
              <a:spcBef>
                <a:spcPts val="800"/>
              </a:spcBef>
              <a:spcAft>
                <a:spcPts val="800"/>
              </a:spcAft>
              <a:buSzPts val="1000"/>
              <a:buChar char="■"/>
              <a:defRPr sz="1000"/>
            </a:lvl9pPr>
          </a:lstStyle>
          <a:p/>
        </p:txBody>
      </p:sp>
      <p:sp>
        <p:nvSpPr>
          <p:cNvPr id="174" name="Google Shape;174;p6"/>
          <p:cNvSpPr txBox="1"/>
          <p:nvPr>
            <p:ph idx="4" type="title"/>
          </p:nvPr>
        </p:nvSpPr>
        <p:spPr>
          <a:xfrm>
            <a:off x="508875" y="1801500"/>
            <a:ext cx="2645400" cy="16944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Clr>
                <a:schemeClr val="accent6"/>
              </a:buClr>
              <a:buSzPts val="6400"/>
              <a:buNone/>
              <a:defRPr b="0" sz="6000">
                <a:solidFill>
                  <a:schemeClr val="accent6"/>
                </a:solidFill>
              </a:defRPr>
            </a:lvl1pPr>
            <a:lvl2pPr lvl="1">
              <a:spcBef>
                <a:spcPts val="0"/>
              </a:spcBef>
              <a:spcAft>
                <a:spcPts val="0"/>
              </a:spcAft>
              <a:buClr>
                <a:schemeClr val="accent6"/>
              </a:buClr>
              <a:buSzPts val="1400"/>
              <a:buNone/>
              <a:defRPr>
                <a:solidFill>
                  <a:schemeClr val="accent6"/>
                </a:solidFill>
              </a:defRPr>
            </a:lvl2pPr>
            <a:lvl3pPr lvl="2">
              <a:spcBef>
                <a:spcPts val="0"/>
              </a:spcBef>
              <a:spcAft>
                <a:spcPts val="0"/>
              </a:spcAft>
              <a:buClr>
                <a:schemeClr val="accent6"/>
              </a:buClr>
              <a:buSzPts val="1400"/>
              <a:buNone/>
              <a:defRPr>
                <a:solidFill>
                  <a:schemeClr val="accent6"/>
                </a:solidFill>
              </a:defRPr>
            </a:lvl3pPr>
            <a:lvl4pPr lvl="3">
              <a:spcBef>
                <a:spcPts val="0"/>
              </a:spcBef>
              <a:spcAft>
                <a:spcPts val="0"/>
              </a:spcAft>
              <a:buClr>
                <a:schemeClr val="accent6"/>
              </a:buClr>
              <a:buSzPts val="1400"/>
              <a:buNone/>
              <a:defRPr>
                <a:solidFill>
                  <a:schemeClr val="accent6"/>
                </a:solidFill>
              </a:defRPr>
            </a:lvl4pPr>
            <a:lvl5pPr lvl="4">
              <a:spcBef>
                <a:spcPts val="0"/>
              </a:spcBef>
              <a:spcAft>
                <a:spcPts val="0"/>
              </a:spcAft>
              <a:buClr>
                <a:schemeClr val="accent6"/>
              </a:buClr>
              <a:buSzPts val="1400"/>
              <a:buNone/>
              <a:defRPr>
                <a:solidFill>
                  <a:schemeClr val="accent6"/>
                </a:solidFill>
              </a:defRPr>
            </a:lvl5pPr>
            <a:lvl6pPr lvl="5">
              <a:spcBef>
                <a:spcPts val="0"/>
              </a:spcBef>
              <a:spcAft>
                <a:spcPts val="0"/>
              </a:spcAft>
              <a:buClr>
                <a:schemeClr val="accent6"/>
              </a:buClr>
              <a:buSzPts val="1400"/>
              <a:buNone/>
              <a:defRPr>
                <a:solidFill>
                  <a:schemeClr val="accent6"/>
                </a:solidFill>
              </a:defRPr>
            </a:lvl6pPr>
            <a:lvl7pPr lvl="6">
              <a:spcBef>
                <a:spcPts val="0"/>
              </a:spcBef>
              <a:spcAft>
                <a:spcPts val="0"/>
              </a:spcAft>
              <a:buClr>
                <a:schemeClr val="accent6"/>
              </a:buClr>
              <a:buSzPts val="1400"/>
              <a:buNone/>
              <a:defRPr>
                <a:solidFill>
                  <a:schemeClr val="accent6"/>
                </a:solidFill>
              </a:defRPr>
            </a:lvl7pPr>
            <a:lvl8pPr lvl="7">
              <a:spcBef>
                <a:spcPts val="0"/>
              </a:spcBef>
              <a:spcAft>
                <a:spcPts val="0"/>
              </a:spcAft>
              <a:buClr>
                <a:schemeClr val="accent6"/>
              </a:buClr>
              <a:buSzPts val="1400"/>
              <a:buNone/>
              <a:defRPr>
                <a:solidFill>
                  <a:schemeClr val="accent6"/>
                </a:solidFill>
              </a:defRPr>
            </a:lvl8pPr>
            <a:lvl9pPr lvl="8">
              <a:spcBef>
                <a:spcPts val="0"/>
              </a:spcBef>
              <a:spcAft>
                <a:spcPts val="0"/>
              </a:spcAft>
              <a:buClr>
                <a:schemeClr val="accent6"/>
              </a:buClr>
              <a:buSzPts val="1400"/>
              <a:buNone/>
              <a:defRPr>
                <a:solidFill>
                  <a:schemeClr val="accent6"/>
                </a:solidFill>
              </a:defRPr>
            </a:lvl9pPr>
          </a:lstStyle>
          <a:p/>
        </p:txBody>
      </p:sp>
      <p:sp>
        <p:nvSpPr>
          <p:cNvPr id="175" name="Google Shape;175;p6"/>
          <p:cNvSpPr/>
          <p:nvPr/>
        </p:nvSpPr>
        <p:spPr>
          <a:xfrm>
            <a:off x="835200" y="149400"/>
            <a:ext cx="158400" cy="1584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176" name="Google Shape;176;p6"/>
          <p:cNvSpPr/>
          <p:nvPr/>
        </p:nvSpPr>
        <p:spPr>
          <a:xfrm>
            <a:off x="3273600" y="149400"/>
            <a:ext cx="158400" cy="1584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177" name="Google Shape;177;p6"/>
          <p:cNvSpPr/>
          <p:nvPr/>
        </p:nvSpPr>
        <p:spPr>
          <a:xfrm>
            <a:off x="5712000" y="149400"/>
            <a:ext cx="158400" cy="1584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178" name="Google Shape;178;p6"/>
          <p:cNvSpPr/>
          <p:nvPr/>
        </p:nvSpPr>
        <p:spPr>
          <a:xfrm>
            <a:off x="8150400" y="149400"/>
            <a:ext cx="158400" cy="1584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cxnSp>
        <p:nvCxnSpPr>
          <p:cNvPr id="179" name="Google Shape;179;p6"/>
          <p:cNvCxnSpPr/>
          <p:nvPr/>
        </p:nvCxnSpPr>
        <p:spPr>
          <a:xfrm>
            <a:off x="0" y="457191"/>
            <a:ext cx="9140400" cy="0"/>
          </a:xfrm>
          <a:prstGeom prst="straightConnector1">
            <a:avLst/>
          </a:prstGeom>
          <a:noFill/>
          <a:ln cap="flat" cmpd="sng" w="9525">
            <a:solidFill>
              <a:schemeClr val="accent4"/>
            </a:solidFill>
            <a:prstDash val="solid"/>
            <a:round/>
            <a:headEnd len="sm" w="sm" type="none"/>
            <a:tailEnd len="sm" w="sm" type="none"/>
          </a:ln>
        </p:spPr>
      </p:cxnSp>
      <p:cxnSp>
        <p:nvCxnSpPr>
          <p:cNvPr id="180" name="Google Shape;180;p6"/>
          <p:cNvCxnSpPr/>
          <p:nvPr/>
        </p:nvCxnSpPr>
        <p:spPr>
          <a:xfrm>
            <a:off x="0" y="524791"/>
            <a:ext cx="9140400" cy="0"/>
          </a:xfrm>
          <a:prstGeom prst="straightConnector1">
            <a:avLst/>
          </a:prstGeom>
          <a:noFill/>
          <a:ln cap="flat" cmpd="sng" w="9525">
            <a:solidFill>
              <a:schemeClr val="accent4"/>
            </a:solidFill>
            <a:prstDash val="solid"/>
            <a:round/>
            <a:headEnd len="sm" w="sm" type="none"/>
            <a:tailEnd len="sm" w="sm" type="none"/>
          </a:ln>
        </p:spPr>
      </p:cxnSp>
      <p:sp>
        <p:nvSpPr>
          <p:cNvPr id="181" name="Google Shape;181;p6"/>
          <p:cNvSpPr txBox="1"/>
          <p:nvPr>
            <p:ph idx="5" type="title"/>
          </p:nvPr>
        </p:nvSpPr>
        <p:spPr>
          <a:xfrm rot="486">
            <a:off x="4078754" y="2803718"/>
            <a:ext cx="2124000" cy="4959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b="0"/>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82" name="Google Shape;182;p6"/>
          <p:cNvSpPr txBox="1"/>
          <p:nvPr>
            <p:ph idx="6" type="body"/>
          </p:nvPr>
        </p:nvSpPr>
        <p:spPr>
          <a:xfrm rot="-972">
            <a:off x="4080134" y="3359087"/>
            <a:ext cx="2121300" cy="603600"/>
          </a:xfrm>
          <a:prstGeom prst="rect">
            <a:avLst/>
          </a:prstGeom>
        </p:spPr>
        <p:txBody>
          <a:bodyPr anchorCtr="0" anchor="t" bIns="0" lIns="91425" spcFirstLastPara="1" rIns="91425" wrap="square" tIns="0">
            <a:normAutofit/>
          </a:bodyPr>
          <a:lstStyle>
            <a:lvl1pPr indent="-292100" lvl="0" marL="457200">
              <a:lnSpc>
                <a:spcPct val="100000"/>
              </a:lnSpc>
              <a:spcBef>
                <a:spcPts val="0"/>
              </a:spcBef>
              <a:spcAft>
                <a:spcPts val="0"/>
              </a:spcAft>
              <a:buSzPts val="1000"/>
              <a:buChar char="●"/>
              <a:defRPr sz="1000"/>
            </a:lvl1pPr>
            <a:lvl2pPr indent="-292100" lvl="1" marL="914400">
              <a:lnSpc>
                <a:spcPct val="100000"/>
              </a:lnSpc>
              <a:spcBef>
                <a:spcPts val="800"/>
              </a:spcBef>
              <a:spcAft>
                <a:spcPts val="0"/>
              </a:spcAft>
              <a:buSzPts val="1000"/>
              <a:buChar char="○"/>
              <a:defRPr sz="1000"/>
            </a:lvl2pPr>
            <a:lvl3pPr indent="-292100" lvl="2" marL="1371600">
              <a:lnSpc>
                <a:spcPct val="100000"/>
              </a:lnSpc>
              <a:spcBef>
                <a:spcPts val="800"/>
              </a:spcBef>
              <a:spcAft>
                <a:spcPts val="0"/>
              </a:spcAft>
              <a:buSzPts val="1000"/>
              <a:buChar char="■"/>
              <a:defRPr sz="1000"/>
            </a:lvl3pPr>
            <a:lvl4pPr indent="-292100" lvl="3" marL="1828800">
              <a:lnSpc>
                <a:spcPct val="100000"/>
              </a:lnSpc>
              <a:spcBef>
                <a:spcPts val="800"/>
              </a:spcBef>
              <a:spcAft>
                <a:spcPts val="0"/>
              </a:spcAft>
              <a:buSzPts val="1000"/>
              <a:buChar char="●"/>
              <a:defRPr sz="1000"/>
            </a:lvl4pPr>
            <a:lvl5pPr indent="-292100" lvl="4" marL="2286000">
              <a:lnSpc>
                <a:spcPct val="100000"/>
              </a:lnSpc>
              <a:spcBef>
                <a:spcPts val="800"/>
              </a:spcBef>
              <a:spcAft>
                <a:spcPts val="0"/>
              </a:spcAft>
              <a:buSzPts val="1000"/>
              <a:buChar char="○"/>
              <a:defRPr sz="1000"/>
            </a:lvl5pPr>
            <a:lvl6pPr indent="-292100" lvl="5" marL="2743200">
              <a:lnSpc>
                <a:spcPct val="100000"/>
              </a:lnSpc>
              <a:spcBef>
                <a:spcPts val="800"/>
              </a:spcBef>
              <a:spcAft>
                <a:spcPts val="0"/>
              </a:spcAft>
              <a:buSzPts val="1000"/>
              <a:buChar char="■"/>
              <a:defRPr sz="1000"/>
            </a:lvl6pPr>
            <a:lvl7pPr indent="-292100" lvl="6" marL="3200400">
              <a:lnSpc>
                <a:spcPct val="100000"/>
              </a:lnSpc>
              <a:spcBef>
                <a:spcPts val="800"/>
              </a:spcBef>
              <a:spcAft>
                <a:spcPts val="0"/>
              </a:spcAft>
              <a:buSzPts val="1000"/>
              <a:buChar char="●"/>
              <a:defRPr sz="1000"/>
            </a:lvl7pPr>
            <a:lvl8pPr indent="-292100" lvl="7" marL="3657600">
              <a:lnSpc>
                <a:spcPct val="100000"/>
              </a:lnSpc>
              <a:spcBef>
                <a:spcPts val="800"/>
              </a:spcBef>
              <a:spcAft>
                <a:spcPts val="0"/>
              </a:spcAft>
              <a:buSzPts val="1000"/>
              <a:buChar char="○"/>
              <a:defRPr sz="1000"/>
            </a:lvl8pPr>
            <a:lvl9pPr indent="-292100" lvl="8" marL="4114800">
              <a:lnSpc>
                <a:spcPct val="100000"/>
              </a:lnSpc>
              <a:spcBef>
                <a:spcPts val="800"/>
              </a:spcBef>
              <a:spcAft>
                <a:spcPts val="800"/>
              </a:spcAft>
              <a:buSzPts val="1000"/>
              <a:buChar char="■"/>
              <a:defRPr sz="10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images">
  <p:cSld name="CUSTOM_1_1">
    <p:spTree>
      <p:nvGrpSpPr>
        <p:cNvPr id="183" name="Shape 183"/>
        <p:cNvGrpSpPr/>
        <p:nvPr/>
      </p:nvGrpSpPr>
      <p:grpSpPr>
        <a:xfrm>
          <a:off x="0" y="0"/>
          <a:ext cx="0" cy="0"/>
          <a:chOff x="0" y="0"/>
          <a:chExt cx="0" cy="0"/>
        </a:xfrm>
      </p:grpSpPr>
      <p:grpSp>
        <p:nvGrpSpPr>
          <p:cNvPr id="184" name="Google Shape;184;p7"/>
          <p:cNvGrpSpPr/>
          <p:nvPr/>
        </p:nvGrpSpPr>
        <p:grpSpPr>
          <a:xfrm>
            <a:off x="392964" y="576950"/>
            <a:ext cx="8764835" cy="4114800"/>
            <a:chOff x="374175" y="576950"/>
            <a:chExt cx="8783280" cy="4114800"/>
          </a:xfrm>
        </p:grpSpPr>
        <p:cxnSp>
          <p:nvCxnSpPr>
            <p:cNvPr id="185" name="Google Shape;185;p7"/>
            <p:cNvCxnSpPr/>
            <p:nvPr/>
          </p:nvCxnSpPr>
          <p:spPr>
            <a:xfrm>
              <a:off x="374175" y="576950"/>
              <a:ext cx="8776800" cy="0"/>
            </a:xfrm>
            <a:prstGeom prst="straightConnector1">
              <a:avLst/>
            </a:prstGeom>
            <a:noFill/>
            <a:ln cap="flat" cmpd="sng" w="9525">
              <a:solidFill>
                <a:schemeClr val="accent5"/>
              </a:solidFill>
              <a:prstDash val="solid"/>
              <a:round/>
              <a:headEnd len="sm" w="sm" type="none"/>
              <a:tailEnd len="sm" w="sm" type="none"/>
            </a:ln>
          </p:spPr>
        </p:cxnSp>
        <p:cxnSp>
          <p:nvCxnSpPr>
            <p:cNvPr id="186" name="Google Shape;186;p7"/>
            <p:cNvCxnSpPr/>
            <p:nvPr/>
          </p:nvCxnSpPr>
          <p:spPr>
            <a:xfrm>
              <a:off x="380655" y="1110350"/>
              <a:ext cx="8776800" cy="0"/>
            </a:xfrm>
            <a:prstGeom prst="straightConnector1">
              <a:avLst/>
            </a:prstGeom>
            <a:noFill/>
            <a:ln cap="flat" cmpd="sng" w="9525">
              <a:solidFill>
                <a:schemeClr val="accent5"/>
              </a:solidFill>
              <a:prstDash val="solid"/>
              <a:round/>
              <a:headEnd len="sm" w="sm" type="none"/>
              <a:tailEnd len="sm" w="sm" type="none"/>
            </a:ln>
          </p:spPr>
        </p:cxnSp>
        <p:cxnSp>
          <p:nvCxnSpPr>
            <p:cNvPr id="187" name="Google Shape;187;p7"/>
            <p:cNvCxnSpPr/>
            <p:nvPr/>
          </p:nvCxnSpPr>
          <p:spPr>
            <a:xfrm>
              <a:off x="380655" y="1643750"/>
              <a:ext cx="8776800" cy="0"/>
            </a:xfrm>
            <a:prstGeom prst="straightConnector1">
              <a:avLst/>
            </a:prstGeom>
            <a:noFill/>
            <a:ln cap="flat" cmpd="sng" w="9525">
              <a:solidFill>
                <a:schemeClr val="accent5"/>
              </a:solidFill>
              <a:prstDash val="solid"/>
              <a:round/>
              <a:headEnd len="sm" w="sm" type="none"/>
              <a:tailEnd len="sm" w="sm" type="none"/>
            </a:ln>
          </p:spPr>
        </p:cxnSp>
        <p:cxnSp>
          <p:nvCxnSpPr>
            <p:cNvPr id="188" name="Google Shape;188;p7"/>
            <p:cNvCxnSpPr/>
            <p:nvPr/>
          </p:nvCxnSpPr>
          <p:spPr>
            <a:xfrm>
              <a:off x="380655" y="2100950"/>
              <a:ext cx="8776800" cy="0"/>
            </a:xfrm>
            <a:prstGeom prst="straightConnector1">
              <a:avLst/>
            </a:prstGeom>
            <a:noFill/>
            <a:ln cap="flat" cmpd="sng" w="9525">
              <a:solidFill>
                <a:schemeClr val="accent5"/>
              </a:solidFill>
              <a:prstDash val="solid"/>
              <a:round/>
              <a:headEnd len="sm" w="sm" type="none"/>
              <a:tailEnd len="sm" w="sm" type="none"/>
            </a:ln>
          </p:spPr>
        </p:cxnSp>
        <p:cxnSp>
          <p:nvCxnSpPr>
            <p:cNvPr id="189" name="Google Shape;189;p7"/>
            <p:cNvCxnSpPr/>
            <p:nvPr/>
          </p:nvCxnSpPr>
          <p:spPr>
            <a:xfrm>
              <a:off x="380655" y="2634350"/>
              <a:ext cx="8776800" cy="0"/>
            </a:xfrm>
            <a:prstGeom prst="straightConnector1">
              <a:avLst/>
            </a:prstGeom>
            <a:noFill/>
            <a:ln cap="flat" cmpd="sng" w="9525">
              <a:solidFill>
                <a:schemeClr val="accent5"/>
              </a:solidFill>
              <a:prstDash val="solid"/>
              <a:round/>
              <a:headEnd len="sm" w="sm" type="none"/>
              <a:tailEnd len="sm" w="sm" type="none"/>
            </a:ln>
          </p:spPr>
        </p:cxnSp>
        <p:cxnSp>
          <p:nvCxnSpPr>
            <p:cNvPr id="190" name="Google Shape;190;p7"/>
            <p:cNvCxnSpPr/>
            <p:nvPr/>
          </p:nvCxnSpPr>
          <p:spPr>
            <a:xfrm>
              <a:off x="380655" y="3167750"/>
              <a:ext cx="8776800" cy="0"/>
            </a:xfrm>
            <a:prstGeom prst="straightConnector1">
              <a:avLst/>
            </a:prstGeom>
            <a:noFill/>
            <a:ln cap="flat" cmpd="sng" w="9525">
              <a:solidFill>
                <a:schemeClr val="accent5"/>
              </a:solidFill>
              <a:prstDash val="solid"/>
              <a:round/>
              <a:headEnd len="sm" w="sm" type="none"/>
              <a:tailEnd len="sm" w="sm" type="none"/>
            </a:ln>
          </p:spPr>
        </p:cxnSp>
        <p:cxnSp>
          <p:nvCxnSpPr>
            <p:cNvPr id="191" name="Google Shape;191;p7"/>
            <p:cNvCxnSpPr/>
            <p:nvPr/>
          </p:nvCxnSpPr>
          <p:spPr>
            <a:xfrm>
              <a:off x="380655" y="3624950"/>
              <a:ext cx="8776800" cy="0"/>
            </a:xfrm>
            <a:prstGeom prst="straightConnector1">
              <a:avLst/>
            </a:prstGeom>
            <a:noFill/>
            <a:ln cap="flat" cmpd="sng" w="9525">
              <a:solidFill>
                <a:schemeClr val="accent5"/>
              </a:solidFill>
              <a:prstDash val="solid"/>
              <a:round/>
              <a:headEnd len="sm" w="sm" type="none"/>
              <a:tailEnd len="sm" w="sm" type="none"/>
            </a:ln>
          </p:spPr>
        </p:cxnSp>
        <p:cxnSp>
          <p:nvCxnSpPr>
            <p:cNvPr id="192" name="Google Shape;192;p7"/>
            <p:cNvCxnSpPr/>
            <p:nvPr/>
          </p:nvCxnSpPr>
          <p:spPr>
            <a:xfrm>
              <a:off x="380655" y="4158350"/>
              <a:ext cx="8776800" cy="0"/>
            </a:xfrm>
            <a:prstGeom prst="straightConnector1">
              <a:avLst/>
            </a:prstGeom>
            <a:noFill/>
            <a:ln cap="flat" cmpd="sng" w="9525">
              <a:solidFill>
                <a:schemeClr val="accent5"/>
              </a:solidFill>
              <a:prstDash val="solid"/>
              <a:round/>
              <a:headEnd len="sm" w="sm" type="none"/>
              <a:tailEnd len="sm" w="sm" type="none"/>
            </a:ln>
          </p:spPr>
        </p:cxnSp>
        <p:cxnSp>
          <p:nvCxnSpPr>
            <p:cNvPr id="193" name="Google Shape;193;p7"/>
            <p:cNvCxnSpPr/>
            <p:nvPr/>
          </p:nvCxnSpPr>
          <p:spPr>
            <a:xfrm>
              <a:off x="380655" y="4691750"/>
              <a:ext cx="8776800" cy="0"/>
            </a:xfrm>
            <a:prstGeom prst="straightConnector1">
              <a:avLst/>
            </a:prstGeom>
            <a:noFill/>
            <a:ln cap="flat" cmpd="sng" w="9525">
              <a:solidFill>
                <a:schemeClr val="accent5"/>
              </a:solidFill>
              <a:prstDash val="solid"/>
              <a:round/>
              <a:headEnd len="sm" w="sm" type="none"/>
              <a:tailEnd len="sm" w="sm" type="none"/>
            </a:ln>
          </p:spPr>
        </p:cxnSp>
      </p:grpSp>
      <p:cxnSp>
        <p:nvCxnSpPr>
          <p:cNvPr id="194" name="Google Shape;194;p7"/>
          <p:cNvCxnSpPr/>
          <p:nvPr/>
        </p:nvCxnSpPr>
        <p:spPr>
          <a:xfrm>
            <a:off x="392950" y="-20266"/>
            <a:ext cx="0" cy="5165700"/>
          </a:xfrm>
          <a:prstGeom prst="straightConnector1">
            <a:avLst/>
          </a:prstGeom>
          <a:noFill/>
          <a:ln cap="flat" cmpd="sng" w="9525">
            <a:solidFill>
              <a:schemeClr val="accent5"/>
            </a:solidFill>
            <a:prstDash val="solid"/>
            <a:round/>
            <a:headEnd len="sm" w="sm" type="none"/>
            <a:tailEnd len="sm" w="sm" type="none"/>
          </a:ln>
        </p:spPr>
      </p:cxnSp>
      <p:grpSp>
        <p:nvGrpSpPr>
          <p:cNvPr id="195" name="Google Shape;195;p7"/>
          <p:cNvGrpSpPr/>
          <p:nvPr/>
        </p:nvGrpSpPr>
        <p:grpSpPr>
          <a:xfrm>
            <a:off x="114406" y="175123"/>
            <a:ext cx="134104" cy="4750255"/>
            <a:chOff x="114406" y="175123"/>
            <a:chExt cx="134104" cy="4750255"/>
          </a:xfrm>
        </p:grpSpPr>
        <p:grpSp>
          <p:nvGrpSpPr>
            <p:cNvPr id="196" name="Google Shape;196;p7"/>
            <p:cNvGrpSpPr/>
            <p:nvPr/>
          </p:nvGrpSpPr>
          <p:grpSpPr>
            <a:xfrm>
              <a:off x="114406" y="175123"/>
              <a:ext cx="134104" cy="4334807"/>
              <a:chOff x="5432271" y="383100"/>
              <a:chExt cx="137854" cy="4456010"/>
            </a:xfrm>
          </p:grpSpPr>
          <p:grpSp>
            <p:nvGrpSpPr>
              <p:cNvPr id="197" name="Google Shape;197;p7"/>
              <p:cNvGrpSpPr/>
              <p:nvPr/>
            </p:nvGrpSpPr>
            <p:grpSpPr>
              <a:xfrm>
                <a:off x="5432271" y="383100"/>
                <a:ext cx="137854" cy="981668"/>
                <a:chOff x="5432271" y="383100"/>
                <a:chExt cx="137854" cy="981668"/>
              </a:xfrm>
            </p:grpSpPr>
            <p:sp>
              <p:nvSpPr>
                <p:cNvPr id="198" name="Google Shape;198;p7"/>
                <p:cNvSpPr/>
                <p:nvPr/>
              </p:nvSpPr>
              <p:spPr>
                <a:xfrm>
                  <a:off x="5433925" y="822110"/>
                  <a:ext cx="136200" cy="1308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199" name="Google Shape;199;p7"/>
                <p:cNvSpPr/>
                <p:nvPr/>
              </p:nvSpPr>
              <p:spPr>
                <a:xfrm>
                  <a:off x="5432271" y="383100"/>
                  <a:ext cx="136200" cy="1308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200" name="Google Shape;200;p7"/>
                <p:cNvSpPr/>
                <p:nvPr/>
              </p:nvSpPr>
              <p:spPr>
                <a:xfrm>
                  <a:off x="5433925" y="1233968"/>
                  <a:ext cx="136200" cy="1308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201" name="Google Shape;201;p7"/>
              <p:cNvGrpSpPr/>
              <p:nvPr/>
            </p:nvGrpSpPr>
            <p:grpSpPr>
              <a:xfrm>
                <a:off x="5432271" y="1678500"/>
                <a:ext cx="137854" cy="981668"/>
                <a:chOff x="5432271" y="383100"/>
                <a:chExt cx="137854" cy="981668"/>
              </a:xfrm>
            </p:grpSpPr>
            <p:sp>
              <p:nvSpPr>
                <p:cNvPr id="202" name="Google Shape;202;p7"/>
                <p:cNvSpPr/>
                <p:nvPr/>
              </p:nvSpPr>
              <p:spPr>
                <a:xfrm>
                  <a:off x="5432271" y="383100"/>
                  <a:ext cx="136200" cy="1308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203" name="Google Shape;203;p7"/>
                <p:cNvSpPr/>
                <p:nvPr/>
              </p:nvSpPr>
              <p:spPr>
                <a:xfrm>
                  <a:off x="5433925" y="822110"/>
                  <a:ext cx="136200" cy="1308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204" name="Google Shape;204;p7"/>
                <p:cNvSpPr/>
                <p:nvPr/>
              </p:nvSpPr>
              <p:spPr>
                <a:xfrm>
                  <a:off x="5433925" y="1233968"/>
                  <a:ext cx="136200" cy="1308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205" name="Google Shape;205;p7"/>
              <p:cNvGrpSpPr/>
              <p:nvPr/>
            </p:nvGrpSpPr>
            <p:grpSpPr>
              <a:xfrm>
                <a:off x="5432271" y="2973900"/>
                <a:ext cx="137854" cy="981668"/>
                <a:chOff x="5432271" y="383100"/>
                <a:chExt cx="137854" cy="981668"/>
              </a:xfrm>
            </p:grpSpPr>
            <p:sp>
              <p:nvSpPr>
                <p:cNvPr id="206" name="Google Shape;206;p7"/>
                <p:cNvSpPr/>
                <p:nvPr/>
              </p:nvSpPr>
              <p:spPr>
                <a:xfrm>
                  <a:off x="5432271" y="383100"/>
                  <a:ext cx="136200" cy="1308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207" name="Google Shape;207;p7"/>
                <p:cNvSpPr/>
                <p:nvPr/>
              </p:nvSpPr>
              <p:spPr>
                <a:xfrm>
                  <a:off x="5433925" y="822110"/>
                  <a:ext cx="136200" cy="1308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208" name="Google Shape;208;p7"/>
                <p:cNvSpPr/>
                <p:nvPr/>
              </p:nvSpPr>
              <p:spPr>
                <a:xfrm>
                  <a:off x="5433925" y="1233968"/>
                  <a:ext cx="136200" cy="1308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209" name="Google Shape;209;p7"/>
              <p:cNvGrpSpPr/>
              <p:nvPr/>
            </p:nvGrpSpPr>
            <p:grpSpPr>
              <a:xfrm>
                <a:off x="5432271" y="4269300"/>
                <a:ext cx="137854" cy="569810"/>
                <a:chOff x="5432271" y="383100"/>
                <a:chExt cx="137854" cy="569810"/>
              </a:xfrm>
            </p:grpSpPr>
            <p:sp>
              <p:nvSpPr>
                <p:cNvPr id="210" name="Google Shape;210;p7"/>
                <p:cNvSpPr/>
                <p:nvPr/>
              </p:nvSpPr>
              <p:spPr>
                <a:xfrm>
                  <a:off x="5432271" y="383100"/>
                  <a:ext cx="136200" cy="1308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211" name="Google Shape;211;p7"/>
                <p:cNvSpPr/>
                <p:nvPr/>
              </p:nvSpPr>
              <p:spPr>
                <a:xfrm>
                  <a:off x="5433925" y="822110"/>
                  <a:ext cx="136200" cy="1308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sp>
          <p:nvSpPr>
            <p:cNvPr id="212" name="Google Shape;212;p7"/>
            <p:cNvSpPr/>
            <p:nvPr/>
          </p:nvSpPr>
          <p:spPr>
            <a:xfrm>
              <a:off x="115150" y="4798178"/>
              <a:ext cx="132600" cy="1272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sp>
        <p:nvSpPr>
          <p:cNvPr id="213" name="Google Shape;213;p7"/>
          <p:cNvSpPr txBox="1"/>
          <p:nvPr>
            <p:ph type="title"/>
          </p:nvPr>
        </p:nvSpPr>
        <p:spPr>
          <a:xfrm>
            <a:off x="871325" y="720750"/>
            <a:ext cx="2300400" cy="5211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Clr>
                <a:schemeClr val="lt1"/>
              </a:buClr>
              <a:buSzPts val="1900"/>
              <a:buNone/>
              <a:defRPr b="0" sz="1900"/>
            </a:lvl1pPr>
            <a:lvl2pPr lvl="1" algn="ctr">
              <a:spcBef>
                <a:spcPts val="0"/>
              </a:spcBef>
              <a:spcAft>
                <a:spcPts val="0"/>
              </a:spcAft>
              <a:buClr>
                <a:schemeClr val="lt1"/>
              </a:buClr>
              <a:buSzPts val="1900"/>
              <a:buNone/>
              <a:defRPr sz="1900"/>
            </a:lvl2pPr>
            <a:lvl3pPr lvl="2" algn="ctr">
              <a:spcBef>
                <a:spcPts val="0"/>
              </a:spcBef>
              <a:spcAft>
                <a:spcPts val="0"/>
              </a:spcAft>
              <a:buClr>
                <a:schemeClr val="lt1"/>
              </a:buClr>
              <a:buSzPts val="1900"/>
              <a:buNone/>
              <a:defRPr sz="1900"/>
            </a:lvl3pPr>
            <a:lvl4pPr lvl="3" algn="ctr">
              <a:spcBef>
                <a:spcPts val="0"/>
              </a:spcBef>
              <a:spcAft>
                <a:spcPts val="0"/>
              </a:spcAft>
              <a:buClr>
                <a:schemeClr val="lt1"/>
              </a:buClr>
              <a:buSzPts val="1900"/>
              <a:buNone/>
              <a:defRPr sz="1900"/>
            </a:lvl4pPr>
            <a:lvl5pPr lvl="4" algn="ctr">
              <a:spcBef>
                <a:spcPts val="0"/>
              </a:spcBef>
              <a:spcAft>
                <a:spcPts val="0"/>
              </a:spcAft>
              <a:buClr>
                <a:schemeClr val="lt1"/>
              </a:buClr>
              <a:buSzPts val="1900"/>
              <a:buNone/>
              <a:defRPr sz="1900"/>
            </a:lvl5pPr>
            <a:lvl6pPr lvl="5" algn="ctr">
              <a:spcBef>
                <a:spcPts val="0"/>
              </a:spcBef>
              <a:spcAft>
                <a:spcPts val="0"/>
              </a:spcAft>
              <a:buClr>
                <a:schemeClr val="lt1"/>
              </a:buClr>
              <a:buSzPts val="1900"/>
              <a:buNone/>
              <a:defRPr sz="1900"/>
            </a:lvl6pPr>
            <a:lvl7pPr lvl="6" algn="ctr">
              <a:spcBef>
                <a:spcPts val="0"/>
              </a:spcBef>
              <a:spcAft>
                <a:spcPts val="0"/>
              </a:spcAft>
              <a:buClr>
                <a:schemeClr val="lt1"/>
              </a:buClr>
              <a:buSzPts val="1900"/>
              <a:buNone/>
              <a:defRPr sz="1900"/>
            </a:lvl7pPr>
            <a:lvl8pPr lvl="7" algn="ctr">
              <a:spcBef>
                <a:spcPts val="0"/>
              </a:spcBef>
              <a:spcAft>
                <a:spcPts val="0"/>
              </a:spcAft>
              <a:buClr>
                <a:schemeClr val="lt1"/>
              </a:buClr>
              <a:buSzPts val="1900"/>
              <a:buNone/>
              <a:defRPr sz="1900"/>
            </a:lvl8pPr>
            <a:lvl9pPr lvl="8" algn="ctr">
              <a:spcBef>
                <a:spcPts val="0"/>
              </a:spcBef>
              <a:spcAft>
                <a:spcPts val="0"/>
              </a:spcAft>
              <a:buClr>
                <a:schemeClr val="lt1"/>
              </a:buClr>
              <a:buSzPts val="1900"/>
              <a:buNone/>
              <a:defRPr sz="1900"/>
            </a:lvl9pPr>
          </a:lstStyle>
          <a:p/>
        </p:txBody>
      </p:sp>
      <p:sp>
        <p:nvSpPr>
          <p:cNvPr id="214" name="Google Shape;214;p7"/>
          <p:cNvSpPr txBox="1"/>
          <p:nvPr>
            <p:ph idx="2" type="title"/>
          </p:nvPr>
        </p:nvSpPr>
        <p:spPr>
          <a:xfrm>
            <a:off x="3587619" y="720750"/>
            <a:ext cx="2300400" cy="5211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Clr>
                <a:schemeClr val="lt1"/>
              </a:buClr>
              <a:buSzPts val="1900"/>
              <a:buNone/>
              <a:defRPr b="0" sz="1900"/>
            </a:lvl1pPr>
            <a:lvl2pPr lvl="1" algn="ctr">
              <a:spcBef>
                <a:spcPts val="0"/>
              </a:spcBef>
              <a:spcAft>
                <a:spcPts val="0"/>
              </a:spcAft>
              <a:buClr>
                <a:schemeClr val="lt1"/>
              </a:buClr>
              <a:buSzPts val="1900"/>
              <a:buNone/>
              <a:defRPr sz="1900"/>
            </a:lvl2pPr>
            <a:lvl3pPr lvl="2" algn="ctr">
              <a:spcBef>
                <a:spcPts val="0"/>
              </a:spcBef>
              <a:spcAft>
                <a:spcPts val="0"/>
              </a:spcAft>
              <a:buClr>
                <a:schemeClr val="lt1"/>
              </a:buClr>
              <a:buSzPts val="1900"/>
              <a:buNone/>
              <a:defRPr sz="1900"/>
            </a:lvl3pPr>
            <a:lvl4pPr lvl="3" algn="ctr">
              <a:spcBef>
                <a:spcPts val="0"/>
              </a:spcBef>
              <a:spcAft>
                <a:spcPts val="0"/>
              </a:spcAft>
              <a:buClr>
                <a:schemeClr val="lt1"/>
              </a:buClr>
              <a:buSzPts val="1900"/>
              <a:buNone/>
              <a:defRPr sz="1900"/>
            </a:lvl4pPr>
            <a:lvl5pPr lvl="4" algn="ctr">
              <a:spcBef>
                <a:spcPts val="0"/>
              </a:spcBef>
              <a:spcAft>
                <a:spcPts val="0"/>
              </a:spcAft>
              <a:buClr>
                <a:schemeClr val="lt1"/>
              </a:buClr>
              <a:buSzPts val="1900"/>
              <a:buNone/>
              <a:defRPr sz="1900"/>
            </a:lvl5pPr>
            <a:lvl6pPr lvl="5" algn="ctr">
              <a:spcBef>
                <a:spcPts val="0"/>
              </a:spcBef>
              <a:spcAft>
                <a:spcPts val="0"/>
              </a:spcAft>
              <a:buClr>
                <a:schemeClr val="lt1"/>
              </a:buClr>
              <a:buSzPts val="1900"/>
              <a:buNone/>
              <a:defRPr sz="1900"/>
            </a:lvl6pPr>
            <a:lvl7pPr lvl="6" algn="ctr">
              <a:spcBef>
                <a:spcPts val="0"/>
              </a:spcBef>
              <a:spcAft>
                <a:spcPts val="0"/>
              </a:spcAft>
              <a:buClr>
                <a:schemeClr val="lt1"/>
              </a:buClr>
              <a:buSzPts val="1900"/>
              <a:buNone/>
              <a:defRPr sz="1900"/>
            </a:lvl7pPr>
            <a:lvl8pPr lvl="7" algn="ctr">
              <a:spcBef>
                <a:spcPts val="0"/>
              </a:spcBef>
              <a:spcAft>
                <a:spcPts val="0"/>
              </a:spcAft>
              <a:buClr>
                <a:schemeClr val="lt1"/>
              </a:buClr>
              <a:buSzPts val="1900"/>
              <a:buNone/>
              <a:defRPr sz="1900"/>
            </a:lvl8pPr>
            <a:lvl9pPr lvl="8" algn="ctr">
              <a:spcBef>
                <a:spcPts val="0"/>
              </a:spcBef>
              <a:spcAft>
                <a:spcPts val="0"/>
              </a:spcAft>
              <a:buClr>
                <a:schemeClr val="lt1"/>
              </a:buClr>
              <a:buSzPts val="1900"/>
              <a:buNone/>
              <a:defRPr sz="1900"/>
            </a:lvl9pPr>
          </a:lstStyle>
          <a:p/>
        </p:txBody>
      </p:sp>
      <p:sp>
        <p:nvSpPr>
          <p:cNvPr id="215" name="Google Shape;215;p7"/>
          <p:cNvSpPr txBox="1"/>
          <p:nvPr>
            <p:ph idx="3" type="title"/>
          </p:nvPr>
        </p:nvSpPr>
        <p:spPr>
          <a:xfrm>
            <a:off x="6179075" y="720750"/>
            <a:ext cx="2300400" cy="5211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Clr>
                <a:schemeClr val="lt1"/>
              </a:buClr>
              <a:buSzPts val="1900"/>
              <a:buNone/>
              <a:defRPr b="0" sz="1900"/>
            </a:lvl1pPr>
            <a:lvl2pPr lvl="1" algn="ctr">
              <a:spcBef>
                <a:spcPts val="0"/>
              </a:spcBef>
              <a:spcAft>
                <a:spcPts val="0"/>
              </a:spcAft>
              <a:buClr>
                <a:schemeClr val="lt1"/>
              </a:buClr>
              <a:buSzPts val="1900"/>
              <a:buNone/>
              <a:defRPr sz="1900"/>
            </a:lvl2pPr>
            <a:lvl3pPr lvl="2" algn="ctr">
              <a:spcBef>
                <a:spcPts val="0"/>
              </a:spcBef>
              <a:spcAft>
                <a:spcPts val="0"/>
              </a:spcAft>
              <a:buClr>
                <a:schemeClr val="lt1"/>
              </a:buClr>
              <a:buSzPts val="1900"/>
              <a:buNone/>
              <a:defRPr sz="1900"/>
            </a:lvl3pPr>
            <a:lvl4pPr lvl="3" algn="ctr">
              <a:spcBef>
                <a:spcPts val="0"/>
              </a:spcBef>
              <a:spcAft>
                <a:spcPts val="0"/>
              </a:spcAft>
              <a:buClr>
                <a:schemeClr val="lt1"/>
              </a:buClr>
              <a:buSzPts val="1900"/>
              <a:buNone/>
              <a:defRPr sz="1900"/>
            </a:lvl4pPr>
            <a:lvl5pPr lvl="4" algn="ctr">
              <a:spcBef>
                <a:spcPts val="0"/>
              </a:spcBef>
              <a:spcAft>
                <a:spcPts val="0"/>
              </a:spcAft>
              <a:buClr>
                <a:schemeClr val="lt1"/>
              </a:buClr>
              <a:buSzPts val="1900"/>
              <a:buNone/>
              <a:defRPr sz="1900"/>
            </a:lvl5pPr>
            <a:lvl6pPr lvl="5" algn="ctr">
              <a:spcBef>
                <a:spcPts val="0"/>
              </a:spcBef>
              <a:spcAft>
                <a:spcPts val="0"/>
              </a:spcAft>
              <a:buClr>
                <a:schemeClr val="lt1"/>
              </a:buClr>
              <a:buSzPts val="1900"/>
              <a:buNone/>
              <a:defRPr sz="1900"/>
            </a:lvl6pPr>
            <a:lvl7pPr lvl="6" algn="ctr">
              <a:spcBef>
                <a:spcPts val="0"/>
              </a:spcBef>
              <a:spcAft>
                <a:spcPts val="0"/>
              </a:spcAft>
              <a:buClr>
                <a:schemeClr val="lt1"/>
              </a:buClr>
              <a:buSzPts val="1900"/>
              <a:buNone/>
              <a:defRPr sz="1900"/>
            </a:lvl7pPr>
            <a:lvl8pPr lvl="7" algn="ctr">
              <a:spcBef>
                <a:spcPts val="0"/>
              </a:spcBef>
              <a:spcAft>
                <a:spcPts val="0"/>
              </a:spcAft>
              <a:buClr>
                <a:schemeClr val="lt1"/>
              </a:buClr>
              <a:buSzPts val="1900"/>
              <a:buNone/>
              <a:defRPr sz="1900"/>
            </a:lvl8pPr>
            <a:lvl9pPr lvl="8" algn="ctr">
              <a:spcBef>
                <a:spcPts val="0"/>
              </a:spcBef>
              <a:spcAft>
                <a:spcPts val="0"/>
              </a:spcAft>
              <a:buClr>
                <a:schemeClr val="lt1"/>
              </a:buClr>
              <a:buSzPts val="1900"/>
              <a:buNone/>
              <a:defRPr sz="1900"/>
            </a:lvl9pPr>
          </a:lstStyle>
          <a:p/>
        </p:txBody>
      </p:sp>
      <p:sp>
        <p:nvSpPr>
          <p:cNvPr id="216" name="Google Shape;216;p7"/>
          <p:cNvSpPr/>
          <p:nvPr>
            <p:ph idx="4" type="pic"/>
          </p:nvPr>
        </p:nvSpPr>
        <p:spPr>
          <a:xfrm>
            <a:off x="895300" y="1487250"/>
            <a:ext cx="2264100" cy="2729700"/>
          </a:xfrm>
          <a:prstGeom prst="rect">
            <a:avLst/>
          </a:prstGeom>
          <a:noFill/>
          <a:ln>
            <a:noFill/>
          </a:ln>
        </p:spPr>
      </p:sp>
      <p:sp>
        <p:nvSpPr>
          <p:cNvPr id="217" name="Google Shape;217;p7"/>
          <p:cNvSpPr/>
          <p:nvPr>
            <p:ph idx="5" type="pic"/>
          </p:nvPr>
        </p:nvSpPr>
        <p:spPr>
          <a:xfrm>
            <a:off x="3605775" y="1487250"/>
            <a:ext cx="2264100" cy="2729700"/>
          </a:xfrm>
          <a:prstGeom prst="rect">
            <a:avLst/>
          </a:prstGeom>
          <a:noFill/>
          <a:ln>
            <a:noFill/>
          </a:ln>
        </p:spPr>
      </p:sp>
      <p:sp>
        <p:nvSpPr>
          <p:cNvPr id="218" name="Google Shape;218;p7"/>
          <p:cNvSpPr/>
          <p:nvPr>
            <p:ph idx="6" type="pic"/>
          </p:nvPr>
        </p:nvSpPr>
        <p:spPr>
          <a:xfrm>
            <a:off x="6197225" y="1487250"/>
            <a:ext cx="2264100" cy="2729700"/>
          </a:xfrm>
          <a:prstGeom prst="rect">
            <a:avLst/>
          </a:prstGeom>
          <a:noFill/>
          <a:ln>
            <a:noFill/>
          </a:ln>
        </p:spPr>
      </p:sp>
      <p:sp>
        <p:nvSpPr>
          <p:cNvPr id="219" name="Google Shape;219;p7"/>
          <p:cNvSpPr txBox="1"/>
          <p:nvPr>
            <p:ph idx="1" type="subTitle"/>
          </p:nvPr>
        </p:nvSpPr>
        <p:spPr>
          <a:xfrm>
            <a:off x="1187675" y="4299825"/>
            <a:ext cx="1667700" cy="226200"/>
          </a:xfrm>
          <a:prstGeom prst="rect">
            <a:avLst/>
          </a:prstGeom>
        </p:spPr>
        <p:txBody>
          <a:bodyPr anchorCtr="0" anchor="ctr" bIns="91425" lIns="91425" spcFirstLastPara="1" rIns="91425" wrap="square" tIns="91425">
            <a:noAutofit/>
          </a:bodyPr>
          <a:lstStyle>
            <a:lvl1pPr lvl="0" algn="ctr">
              <a:spcBef>
                <a:spcPts val="0"/>
              </a:spcBef>
              <a:spcAft>
                <a:spcPts val="0"/>
              </a:spcAft>
              <a:buSzPts val="1200"/>
              <a:buFont typeface="Manrope"/>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0" name="Google Shape;220;p7"/>
          <p:cNvSpPr txBox="1"/>
          <p:nvPr>
            <p:ph idx="7" type="subTitle"/>
          </p:nvPr>
        </p:nvSpPr>
        <p:spPr>
          <a:xfrm rot="-214117">
            <a:off x="3902250" y="4346193"/>
            <a:ext cx="1667634" cy="226340"/>
          </a:xfrm>
          <a:prstGeom prst="rect">
            <a:avLst/>
          </a:prstGeom>
        </p:spPr>
        <p:txBody>
          <a:bodyPr anchorCtr="0" anchor="ctr" bIns="91425" lIns="91425" spcFirstLastPara="1" rIns="91425" wrap="square" tIns="91425">
            <a:noAutofit/>
          </a:bodyPr>
          <a:lstStyle>
            <a:lvl1pPr lvl="0" algn="ctr">
              <a:spcBef>
                <a:spcPts val="0"/>
              </a:spcBef>
              <a:spcAft>
                <a:spcPts val="0"/>
              </a:spcAft>
              <a:buSzPts val="1200"/>
              <a:buFont typeface="Manrope"/>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1" name="Google Shape;221;p7"/>
          <p:cNvSpPr txBox="1"/>
          <p:nvPr>
            <p:ph idx="8" type="subTitle"/>
          </p:nvPr>
        </p:nvSpPr>
        <p:spPr>
          <a:xfrm rot="215969">
            <a:off x="6495540" y="4324572"/>
            <a:ext cx="1667690" cy="226340"/>
          </a:xfrm>
          <a:prstGeom prst="rect">
            <a:avLst/>
          </a:prstGeom>
        </p:spPr>
        <p:txBody>
          <a:bodyPr anchorCtr="0" anchor="ctr" bIns="91425" lIns="91425" spcFirstLastPara="1" rIns="91425" wrap="square" tIns="91425">
            <a:noAutofit/>
          </a:bodyPr>
          <a:lstStyle>
            <a:lvl1pPr lvl="0" algn="ctr">
              <a:spcBef>
                <a:spcPts val="0"/>
              </a:spcBef>
              <a:spcAft>
                <a:spcPts val="0"/>
              </a:spcAft>
              <a:buSzPts val="1200"/>
              <a:buFont typeface="Manrope"/>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title, body and image">
  <p:cSld name="BLANK_1_1_1_1_1_1_1_1_1_1_1_1">
    <p:bg>
      <p:bgPr>
        <a:solidFill>
          <a:schemeClr val="lt1"/>
        </a:solidFill>
      </p:bgPr>
    </p:bg>
    <p:spTree>
      <p:nvGrpSpPr>
        <p:cNvPr id="222" name="Shape 222"/>
        <p:cNvGrpSpPr/>
        <p:nvPr/>
      </p:nvGrpSpPr>
      <p:grpSpPr>
        <a:xfrm>
          <a:off x="0" y="0"/>
          <a:ext cx="0" cy="0"/>
          <a:chOff x="0" y="0"/>
          <a:chExt cx="0" cy="0"/>
        </a:xfrm>
      </p:grpSpPr>
      <p:sp>
        <p:nvSpPr>
          <p:cNvPr id="223" name="Google Shape;223;p8"/>
          <p:cNvSpPr/>
          <p:nvPr/>
        </p:nvSpPr>
        <p:spPr>
          <a:xfrm rot="-300782">
            <a:off x="5105280" y="419634"/>
            <a:ext cx="3577384" cy="4308283"/>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224" name="Google Shape;224;p8"/>
          <p:cNvSpPr/>
          <p:nvPr>
            <p:ph idx="2" type="pic"/>
          </p:nvPr>
        </p:nvSpPr>
        <p:spPr>
          <a:xfrm>
            <a:off x="2050" y="2050"/>
            <a:ext cx="4778400" cy="5143500"/>
          </a:xfrm>
          <a:prstGeom prst="rect">
            <a:avLst/>
          </a:prstGeom>
          <a:noFill/>
          <a:ln>
            <a:noFill/>
          </a:ln>
        </p:spPr>
      </p:sp>
      <p:sp>
        <p:nvSpPr>
          <p:cNvPr id="225" name="Google Shape;225;p8"/>
          <p:cNvSpPr/>
          <p:nvPr/>
        </p:nvSpPr>
        <p:spPr>
          <a:xfrm rot="134178">
            <a:off x="5002593" y="293901"/>
            <a:ext cx="3782581" cy="4555675"/>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226" name="Google Shape;226;p8"/>
          <p:cNvSpPr txBox="1"/>
          <p:nvPr>
            <p:ph type="title"/>
          </p:nvPr>
        </p:nvSpPr>
        <p:spPr>
          <a:xfrm rot="124275">
            <a:off x="5368207" y="536624"/>
            <a:ext cx="3037985" cy="614501"/>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3000"/>
              <a:buFont typeface="Anton"/>
              <a:buNone/>
              <a:defRPr b="0"/>
            </a:lvl1pPr>
            <a:lvl2pPr lvl="1" algn="ctr">
              <a:spcBef>
                <a:spcPts val="0"/>
              </a:spcBef>
              <a:spcAft>
                <a:spcPts val="0"/>
              </a:spcAft>
              <a:buClr>
                <a:schemeClr val="lt1"/>
              </a:buClr>
              <a:buSzPts val="1400"/>
              <a:buNone/>
              <a:defRPr/>
            </a:lvl2pPr>
            <a:lvl3pPr lvl="2" algn="ctr">
              <a:spcBef>
                <a:spcPts val="0"/>
              </a:spcBef>
              <a:spcAft>
                <a:spcPts val="0"/>
              </a:spcAft>
              <a:buClr>
                <a:schemeClr val="lt1"/>
              </a:buClr>
              <a:buSzPts val="1400"/>
              <a:buNone/>
              <a:defRPr/>
            </a:lvl3pPr>
            <a:lvl4pPr lvl="3" algn="ctr">
              <a:spcBef>
                <a:spcPts val="0"/>
              </a:spcBef>
              <a:spcAft>
                <a:spcPts val="0"/>
              </a:spcAft>
              <a:buClr>
                <a:schemeClr val="lt1"/>
              </a:buClr>
              <a:buSzPts val="1400"/>
              <a:buNone/>
              <a:defRPr/>
            </a:lvl4pPr>
            <a:lvl5pPr lvl="4" algn="ctr">
              <a:spcBef>
                <a:spcPts val="0"/>
              </a:spcBef>
              <a:spcAft>
                <a:spcPts val="0"/>
              </a:spcAft>
              <a:buClr>
                <a:schemeClr val="lt1"/>
              </a:buClr>
              <a:buSzPts val="1400"/>
              <a:buNone/>
              <a:defRPr/>
            </a:lvl5pPr>
            <a:lvl6pPr lvl="5" algn="ctr">
              <a:spcBef>
                <a:spcPts val="0"/>
              </a:spcBef>
              <a:spcAft>
                <a:spcPts val="0"/>
              </a:spcAft>
              <a:buClr>
                <a:schemeClr val="lt1"/>
              </a:buClr>
              <a:buSzPts val="1400"/>
              <a:buNone/>
              <a:defRPr/>
            </a:lvl6pPr>
            <a:lvl7pPr lvl="6" algn="ctr">
              <a:spcBef>
                <a:spcPts val="0"/>
              </a:spcBef>
              <a:spcAft>
                <a:spcPts val="0"/>
              </a:spcAft>
              <a:buClr>
                <a:schemeClr val="lt1"/>
              </a:buClr>
              <a:buSzPts val="1400"/>
              <a:buNone/>
              <a:defRPr/>
            </a:lvl7pPr>
            <a:lvl8pPr lvl="7" algn="ctr">
              <a:spcBef>
                <a:spcPts val="0"/>
              </a:spcBef>
              <a:spcAft>
                <a:spcPts val="0"/>
              </a:spcAft>
              <a:buClr>
                <a:schemeClr val="lt1"/>
              </a:buClr>
              <a:buSzPts val="1400"/>
              <a:buNone/>
              <a:defRPr/>
            </a:lvl8pPr>
            <a:lvl9pPr lvl="8" algn="ctr">
              <a:spcBef>
                <a:spcPts val="0"/>
              </a:spcBef>
              <a:spcAft>
                <a:spcPts val="0"/>
              </a:spcAft>
              <a:buClr>
                <a:schemeClr val="lt1"/>
              </a:buClr>
              <a:buSzPts val="1400"/>
              <a:buNone/>
              <a:defRPr/>
            </a:lvl9pPr>
          </a:lstStyle>
          <a:p/>
        </p:txBody>
      </p:sp>
      <p:sp>
        <p:nvSpPr>
          <p:cNvPr id="227" name="Google Shape;227;p8"/>
          <p:cNvSpPr txBox="1"/>
          <p:nvPr>
            <p:ph idx="1" type="body"/>
          </p:nvPr>
        </p:nvSpPr>
        <p:spPr>
          <a:xfrm rot="119438">
            <a:off x="5194650" y="1261934"/>
            <a:ext cx="3281881" cy="2287382"/>
          </a:xfrm>
          <a:prstGeom prst="rect">
            <a:avLst/>
          </a:prstGeom>
        </p:spPr>
        <p:txBody>
          <a:bodyPr anchorCtr="0" anchor="ctr" bIns="91425" lIns="91425" spcFirstLastPara="1" rIns="91425" wrap="square" tIns="91425">
            <a:noAutofit/>
          </a:bodyPr>
          <a:lstStyle>
            <a:lvl1pPr indent="-317500" lvl="0" marL="457200" algn="ctr">
              <a:spcBef>
                <a:spcPts val="0"/>
              </a:spcBef>
              <a:spcAft>
                <a:spcPts val="0"/>
              </a:spcAft>
              <a:buSzPts val="1400"/>
              <a:buFont typeface="Manrope Medium"/>
              <a:buChar char="●"/>
              <a:defRPr>
                <a:latin typeface="Manrope Medium"/>
                <a:ea typeface="Manrope Medium"/>
                <a:cs typeface="Manrope Medium"/>
                <a:sym typeface="Manrope Medium"/>
              </a:defRPr>
            </a:lvl1pPr>
            <a:lvl2pPr indent="-317500" lvl="1" marL="914400" algn="ctr">
              <a:spcBef>
                <a:spcPts val="0"/>
              </a:spcBef>
              <a:spcAft>
                <a:spcPts val="0"/>
              </a:spcAft>
              <a:buSzPts val="1400"/>
              <a:buFont typeface="Manrope Medium"/>
              <a:buChar char="○"/>
              <a:defRPr>
                <a:latin typeface="Manrope Medium"/>
                <a:ea typeface="Manrope Medium"/>
                <a:cs typeface="Manrope Medium"/>
                <a:sym typeface="Manrope Medium"/>
              </a:defRPr>
            </a:lvl2pPr>
            <a:lvl3pPr indent="-317500" lvl="2" marL="1371600" algn="ctr">
              <a:spcBef>
                <a:spcPts val="0"/>
              </a:spcBef>
              <a:spcAft>
                <a:spcPts val="0"/>
              </a:spcAft>
              <a:buSzPts val="1400"/>
              <a:buFont typeface="Manrope Medium"/>
              <a:buChar char="■"/>
              <a:defRPr>
                <a:latin typeface="Manrope Medium"/>
                <a:ea typeface="Manrope Medium"/>
                <a:cs typeface="Manrope Medium"/>
                <a:sym typeface="Manrope Medium"/>
              </a:defRPr>
            </a:lvl3pPr>
            <a:lvl4pPr indent="-317500" lvl="3" marL="1828800" algn="ctr">
              <a:spcBef>
                <a:spcPts val="0"/>
              </a:spcBef>
              <a:spcAft>
                <a:spcPts val="0"/>
              </a:spcAft>
              <a:buSzPts val="1400"/>
              <a:buFont typeface="Manrope Medium"/>
              <a:buChar char="●"/>
              <a:defRPr>
                <a:latin typeface="Manrope Medium"/>
                <a:ea typeface="Manrope Medium"/>
                <a:cs typeface="Manrope Medium"/>
                <a:sym typeface="Manrope Medium"/>
              </a:defRPr>
            </a:lvl4pPr>
            <a:lvl5pPr indent="-317500" lvl="4" marL="2286000" algn="ctr">
              <a:spcBef>
                <a:spcPts val="0"/>
              </a:spcBef>
              <a:spcAft>
                <a:spcPts val="0"/>
              </a:spcAft>
              <a:buSzPts val="1400"/>
              <a:buFont typeface="Manrope Medium"/>
              <a:buChar char="○"/>
              <a:defRPr>
                <a:latin typeface="Manrope Medium"/>
                <a:ea typeface="Manrope Medium"/>
                <a:cs typeface="Manrope Medium"/>
                <a:sym typeface="Manrope Medium"/>
              </a:defRPr>
            </a:lvl5pPr>
            <a:lvl6pPr indent="-317500" lvl="5" marL="2743200" algn="ctr">
              <a:spcBef>
                <a:spcPts val="0"/>
              </a:spcBef>
              <a:spcAft>
                <a:spcPts val="0"/>
              </a:spcAft>
              <a:buSzPts val="1400"/>
              <a:buFont typeface="Manrope Medium"/>
              <a:buChar char="■"/>
              <a:defRPr>
                <a:latin typeface="Manrope Medium"/>
                <a:ea typeface="Manrope Medium"/>
                <a:cs typeface="Manrope Medium"/>
                <a:sym typeface="Manrope Medium"/>
              </a:defRPr>
            </a:lvl6pPr>
            <a:lvl7pPr indent="-317500" lvl="6" marL="3200400" algn="ctr">
              <a:spcBef>
                <a:spcPts val="0"/>
              </a:spcBef>
              <a:spcAft>
                <a:spcPts val="0"/>
              </a:spcAft>
              <a:buSzPts val="1400"/>
              <a:buFont typeface="Manrope Medium"/>
              <a:buChar char="●"/>
              <a:defRPr>
                <a:latin typeface="Manrope Medium"/>
                <a:ea typeface="Manrope Medium"/>
                <a:cs typeface="Manrope Medium"/>
                <a:sym typeface="Manrope Medium"/>
              </a:defRPr>
            </a:lvl7pPr>
            <a:lvl8pPr indent="-317500" lvl="7" marL="3657600" algn="ctr">
              <a:spcBef>
                <a:spcPts val="0"/>
              </a:spcBef>
              <a:spcAft>
                <a:spcPts val="0"/>
              </a:spcAft>
              <a:buSzPts val="1400"/>
              <a:buFont typeface="Manrope Medium"/>
              <a:buChar char="○"/>
              <a:defRPr>
                <a:latin typeface="Manrope Medium"/>
                <a:ea typeface="Manrope Medium"/>
                <a:cs typeface="Manrope Medium"/>
                <a:sym typeface="Manrope Medium"/>
              </a:defRPr>
            </a:lvl8pPr>
            <a:lvl9pPr indent="-317500" lvl="8" marL="4114800" algn="ctr">
              <a:spcBef>
                <a:spcPts val="0"/>
              </a:spcBef>
              <a:spcAft>
                <a:spcPts val="0"/>
              </a:spcAft>
              <a:buSzPts val="1400"/>
              <a:buFont typeface="Manrope Medium"/>
              <a:buChar char="■"/>
              <a:defRPr>
                <a:latin typeface="Manrope Medium"/>
                <a:ea typeface="Manrope Medium"/>
                <a:cs typeface="Manrope Medium"/>
                <a:sym typeface="Manrope Medium"/>
              </a:defRPr>
            </a:lvl9pPr>
          </a:lstStyle>
          <a:p/>
        </p:txBody>
      </p:sp>
      <p:sp>
        <p:nvSpPr>
          <p:cNvPr id="228" name="Google Shape;228;p8"/>
          <p:cNvSpPr txBox="1"/>
          <p:nvPr>
            <p:ph idx="3" type="body"/>
          </p:nvPr>
        </p:nvSpPr>
        <p:spPr>
          <a:xfrm rot="131721">
            <a:off x="5123776" y="3854495"/>
            <a:ext cx="3281408" cy="616356"/>
          </a:xfrm>
          <a:prstGeom prst="rect">
            <a:avLst/>
          </a:prstGeom>
        </p:spPr>
        <p:txBody>
          <a:bodyPr anchorCtr="0" anchor="ctr" bIns="91425" lIns="91425" spcFirstLastPara="1" rIns="91425" wrap="square" tIns="91425">
            <a:spAutoFit/>
          </a:bodyPr>
          <a:lstStyle>
            <a:lvl1pPr indent="-304800" lvl="0" marL="457200" algn="ctr">
              <a:spcBef>
                <a:spcPts val="0"/>
              </a:spcBef>
              <a:spcAft>
                <a:spcPts val="0"/>
              </a:spcAft>
              <a:buSzPts val="1200"/>
              <a:buFont typeface="Manrope Medium"/>
              <a:buChar char="●"/>
              <a:defRPr>
                <a:latin typeface="Manrope Medium"/>
                <a:ea typeface="Manrope Medium"/>
                <a:cs typeface="Manrope Medium"/>
                <a:sym typeface="Manrope Medium"/>
              </a:defRPr>
            </a:lvl1pPr>
            <a:lvl2pPr indent="-304800" lvl="1" marL="914400" algn="ctr">
              <a:spcBef>
                <a:spcPts val="800"/>
              </a:spcBef>
              <a:spcAft>
                <a:spcPts val="0"/>
              </a:spcAft>
              <a:buSzPts val="1200"/>
              <a:buFont typeface="Manrope Medium"/>
              <a:buChar char="○"/>
              <a:defRPr>
                <a:latin typeface="Manrope Medium"/>
                <a:ea typeface="Manrope Medium"/>
                <a:cs typeface="Manrope Medium"/>
                <a:sym typeface="Manrope Medium"/>
              </a:defRPr>
            </a:lvl2pPr>
            <a:lvl3pPr indent="-304800" lvl="2" marL="1371600" algn="ctr">
              <a:spcBef>
                <a:spcPts val="800"/>
              </a:spcBef>
              <a:spcAft>
                <a:spcPts val="0"/>
              </a:spcAft>
              <a:buSzPts val="1200"/>
              <a:buFont typeface="Manrope Medium"/>
              <a:buChar char="■"/>
              <a:defRPr>
                <a:latin typeface="Manrope Medium"/>
                <a:ea typeface="Manrope Medium"/>
                <a:cs typeface="Manrope Medium"/>
                <a:sym typeface="Manrope Medium"/>
              </a:defRPr>
            </a:lvl3pPr>
            <a:lvl4pPr indent="-304800" lvl="3" marL="1828800" algn="ctr">
              <a:spcBef>
                <a:spcPts val="800"/>
              </a:spcBef>
              <a:spcAft>
                <a:spcPts val="0"/>
              </a:spcAft>
              <a:buSzPts val="1200"/>
              <a:buFont typeface="Manrope Medium"/>
              <a:buChar char="●"/>
              <a:defRPr>
                <a:latin typeface="Manrope Medium"/>
                <a:ea typeface="Manrope Medium"/>
                <a:cs typeface="Manrope Medium"/>
                <a:sym typeface="Manrope Medium"/>
              </a:defRPr>
            </a:lvl4pPr>
            <a:lvl5pPr indent="-304800" lvl="4" marL="2286000" algn="ctr">
              <a:spcBef>
                <a:spcPts val="800"/>
              </a:spcBef>
              <a:spcAft>
                <a:spcPts val="0"/>
              </a:spcAft>
              <a:buSzPts val="1200"/>
              <a:buFont typeface="Manrope Medium"/>
              <a:buChar char="○"/>
              <a:defRPr>
                <a:latin typeface="Manrope Medium"/>
                <a:ea typeface="Manrope Medium"/>
                <a:cs typeface="Manrope Medium"/>
                <a:sym typeface="Manrope Medium"/>
              </a:defRPr>
            </a:lvl5pPr>
            <a:lvl6pPr indent="-304800" lvl="5" marL="2743200" algn="ctr">
              <a:spcBef>
                <a:spcPts val="800"/>
              </a:spcBef>
              <a:spcAft>
                <a:spcPts val="0"/>
              </a:spcAft>
              <a:buSzPts val="1200"/>
              <a:buFont typeface="Manrope Medium"/>
              <a:buChar char="■"/>
              <a:defRPr>
                <a:latin typeface="Manrope Medium"/>
                <a:ea typeface="Manrope Medium"/>
                <a:cs typeface="Manrope Medium"/>
                <a:sym typeface="Manrope Medium"/>
              </a:defRPr>
            </a:lvl6pPr>
            <a:lvl7pPr indent="-304800" lvl="6" marL="3200400" algn="ctr">
              <a:spcBef>
                <a:spcPts val="800"/>
              </a:spcBef>
              <a:spcAft>
                <a:spcPts val="0"/>
              </a:spcAft>
              <a:buSzPts val="1200"/>
              <a:buFont typeface="Manrope Medium"/>
              <a:buChar char="●"/>
              <a:defRPr>
                <a:latin typeface="Manrope Medium"/>
                <a:ea typeface="Manrope Medium"/>
                <a:cs typeface="Manrope Medium"/>
                <a:sym typeface="Manrope Medium"/>
              </a:defRPr>
            </a:lvl7pPr>
            <a:lvl8pPr indent="-304800" lvl="7" marL="3657600" algn="ctr">
              <a:spcBef>
                <a:spcPts val="800"/>
              </a:spcBef>
              <a:spcAft>
                <a:spcPts val="0"/>
              </a:spcAft>
              <a:buSzPts val="1200"/>
              <a:buFont typeface="Manrope Medium"/>
              <a:buChar char="○"/>
              <a:defRPr>
                <a:latin typeface="Manrope Medium"/>
                <a:ea typeface="Manrope Medium"/>
                <a:cs typeface="Manrope Medium"/>
                <a:sym typeface="Manrope Medium"/>
              </a:defRPr>
            </a:lvl8pPr>
            <a:lvl9pPr indent="-304800" lvl="8" marL="4114800" algn="ctr">
              <a:spcBef>
                <a:spcPts val="800"/>
              </a:spcBef>
              <a:spcAft>
                <a:spcPts val="800"/>
              </a:spcAft>
              <a:buSzPts val="1200"/>
              <a:buFont typeface="Manrope Medium"/>
              <a:buChar char="■"/>
              <a:defRPr>
                <a:latin typeface="Manrope Medium"/>
                <a:ea typeface="Manrope Medium"/>
                <a:cs typeface="Manrope Medium"/>
                <a:sym typeface="Manrope Medium"/>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ody and image 2">
  <p:cSld name="BLANK_1_1_1_1_1_1_1_1_1_1_1_1_2_1">
    <p:bg>
      <p:bgPr>
        <a:solidFill>
          <a:schemeClr val="lt1"/>
        </a:solidFill>
      </p:bgPr>
    </p:bg>
    <p:spTree>
      <p:nvGrpSpPr>
        <p:cNvPr id="229" name="Shape 229"/>
        <p:cNvGrpSpPr/>
        <p:nvPr/>
      </p:nvGrpSpPr>
      <p:grpSpPr>
        <a:xfrm>
          <a:off x="0" y="0"/>
          <a:ext cx="0" cy="0"/>
          <a:chOff x="0" y="0"/>
          <a:chExt cx="0" cy="0"/>
        </a:xfrm>
      </p:grpSpPr>
      <p:sp>
        <p:nvSpPr>
          <p:cNvPr id="230" name="Google Shape;230;p9"/>
          <p:cNvSpPr/>
          <p:nvPr/>
        </p:nvSpPr>
        <p:spPr>
          <a:xfrm rot="482751">
            <a:off x="407815" y="419618"/>
            <a:ext cx="3577314" cy="4308406"/>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231" name="Google Shape;231;p9"/>
          <p:cNvSpPr/>
          <p:nvPr>
            <p:ph idx="2" type="pic"/>
          </p:nvPr>
        </p:nvSpPr>
        <p:spPr>
          <a:xfrm>
            <a:off x="4372975" y="2050"/>
            <a:ext cx="4778400" cy="5143500"/>
          </a:xfrm>
          <a:prstGeom prst="rect">
            <a:avLst/>
          </a:prstGeom>
          <a:noFill/>
          <a:ln>
            <a:noFill/>
          </a:ln>
        </p:spPr>
      </p:sp>
      <p:sp>
        <p:nvSpPr>
          <p:cNvPr id="232" name="Google Shape;232;p9"/>
          <p:cNvSpPr/>
          <p:nvPr/>
        </p:nvSpPr>
        <p:spPr>
          <a:xfrm rot="-98716">
            <a:off x="327421" y="293858"/>
            <a:ext cx="3782459" cy="4555878"/>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233" name="Google Shape;233;p9"/>
          <p:cNvSpPr txBox="1"/>
          <p:nvPr>
            <p:ph type="title"/>
          </p:nvPr>
        </p:nvSpPr>
        <p:spPr>
          <a:xfrm rot="-108624">
            <a:off x="673475" y="530154"/>
            <a:ext cx="3038717" cy="61381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3000"/>
              <a:buFont typeface="Anton"/>
              <a:buNone/>
              <a:defRPr b="0"/>
            </a:lvl1pPr>
            <a:lvl2pPr lvl="1" algn="ctr">
              <a:spcBef>
                <a:spcPts val="0"/>
              </a:spcBef>
              <a:spcAft>
                <a:spcPts val="0"/>
              </a:spcAft>
              <a:buClr>
                <a:schemeClr val="lt1"/>
              </a:buClr>
              <a:buSzPts val="1400"/>
              <a:buNone/>
              <a:defRPr/>
            </a:lvl2pPr>
            <a:lvl3pPr lvl="2" algn="ctr">
              <a:spcBef>
                <a:spcPts val="0"/>
              </a:spcBef>
              <a:spcAft>
                <a:spcPts val="0"/>
              </a:spcAft>
              <a:buClr>
                <a:schemeClr val="lt1"/>
              </a:buClr>
              <a:buSzPts val="1400"/>
              <a:buNone/>
              <a:defRPr/>
            </a:lvl3pPr>
            <a:lvl4pPr lvl="3" algn="ctr">
              <a:spcBef>
                <a:spcPts val="0"/>
              </a:spcBef>
              <a:spcAft>
                <a:spcPts val="0"/>
              </a:spcAft>
              <a:buClr>
                <a:schemeClr val="lt1"/>
              </a:buClr>
              <a:buSzPts val="1400"/>
              <a:buNone/>
              <a:defRPr/>
            </a:lvl4pPr>
            <a:lvl5pPr lvl="4" algn="ctr">
              <a:spcBef>
                <a:spcPts val="0"/>
              </a:spcBef>
              <a:spcAft>
                <a:spcPts val="0"/>
              </a:spcAft>
              <a:buClr>
                <a:schemeClr val="lt1"/>
              </a:buClr>
              <a:buSzPts val="1400"/>
              <a:buNone/>
              <a:defRPr/>
            </a:lvl5pPr>
            <a:lvl6pPr lvl="5" algn="ctr">
              <a:spcBef>
                <a:spcPts val="0"/>
              </a:spcBef>
              <a:spcAft>
                <a:spcPts val="0"/>
              </a:spcAft>
              <a:buClr>
                <a:schemeClr val="lt1"/>
              </a:buClr>
              <a:buSzPts val="1400"/>
              <a:buNone/>
              <a:defRPr/>
            </a:lvl6pPr>
            <a:lvl7pPr lvl="6" algn="ctr">
              <a:spcBef>
                <a:spcPts val="0"/>
              </a:spcBef>
              <a:spcAft>
                <a:spcPts val="0"/>
              </a:spcAft>
              <a:buClr>
                <a:schemeClr val="lt1"/>
              </a:buClr>
              <a:buSzPts val="1400"/>
              <a:buNone/>
              <a:defRPr/>
            </a:lvl7pPr>
            <a:lvl8pPr lvl="7" algn="ctr">
              <a:spcBef>
                <a:spcPts val="0"/>
              </a:spcBef>
              <a:spcAft>
                <a:spcPts val="0"/>
              </a:spcAft>
              <a:buClr>
                <a:schemeClr val="lt1"/>
              </a:buClr>
              <a:buSzPts val="1400"/>
              <a:buNone/>
              <a:defRPr/>
            </a:lvl8pPr>
            <a:lvl9pPr lvl="8" algn="ctr">
              <a:spcBef>
                <a:spcPts val="0"/>
              </a:spcBef>
              <a:spcAft>
                <a:spcPts val="0"/>
              </a:spcAft>
              <a:buClr>
                <a:schemeClr val="lt1"/>
              </a:buClr>
              <a:buSzPts val="1400"/>
              <a:buNone/>
              <a:defRPr/>
            </a:lvl9pPr>
          </a:lstStyle>
          <a:p/>
        </p:txBody>
      </p:sp>
      <p:sp>
        <p:nvSpPr>
          <p:cNvPr id="234" name="Google Shape;234;p9"/>
          <p:cNvSpPr txBox="1"/>
          <p:nvPr>
            <p:ph idx="1" type="body"/>
          </p:nvPr>
        </p:nvSpPr>
        <p:spPr>
          <a:xfrm flipH="1" rot="-131721">
            <a:off x="577990" y="3865770"/>
            <a:ext cx="3281408" cy="616356"/>
          </a:xfrm>
          <a:prstGeom prst="rect">
            <a:avLst/>
          </a:prstGeom>
        </p:spPr>
        <p:txBody>
          <a:bodyPr anchorCtr="0" anchor="ctr" bIns="91425" lIns="91425" spcFirstLastPara="1" rIns="91425" wrap="square" tIns="91425">
            <a:spAutoFit/>
          </a:bodyPr>
          <a:lstStyle>
            <a:lvl1pPr indent="-304800" lvl="0" marL="457200" algn="ctr">
              <a:spcBef>
                <a:spcPts val="0"/>
              </a:spcBef>
              <a:spcAft>
                <a:spcPts val="0"/>
              </a:spcAft>
              <a:buSzPts val="1200"/>
              <a:buFont typeface="Manrope Medium"/>
              <a:buChar char="●"/>
              <a:defRPr>
                <a:latin typeface="Manrope Medium"/>
                <a:ea typeface="Manrope Medium"/>
                <a:cs typeface="Manrope Medium"/>
                <a:sym typeface="Manrope Medium"/>
              </a:defRPr>
            </a:lvl1pPr>
            <a:lvl2pPr indent="-304800" lvl="1" marL="914400" algn="ctr">
              <a:spcBef>
                <a:spcPts val="800"/>
              </a:spcBef>
              <a:spcAft>
                <a:spcPts val="0"/>
              </a:spcAft>
              <a:buSzPts val="1200"/>
              <a:buFont typeface="Manrope Medium"/>
              <a:buChar char="○"/>
              <a:defRPr>
                <a:latin typeface="Manrope Medium"/>
                <a:ea typeface="Manrope Medium"/>
                <a:cs typeface="Manrope Medium"/>
                <a:sym typeface="Manrope Medium"/>
              </a:defRPr>
            </a:lvl2pPr>
            <a:lvl3pPr indent="-304800" lvl="2" marL="1371600" algn="ctr">
              <a:spcBef>
                <a:spcPts val="800"/>
              </a:spcBef>
              <a:spcAft>
                <a:spcPts val="0"/>
              </a:spcAft>
              <a:buSzPts val="1200"/>
              <a:buFont typeface="Manrope Medium"/>
              <a:buChar char="■"/>
              <a:defRPr>
                <a:latin typeface="Manrope Medium"/>
                <a:ea typeface="Manrope Medium"/>
                <a:cs typeface="Manrope Medium"/>
                <a:sym typeface="Manrope Medium"/>
              </a:defRPr>
            </a:lvl3pPr>
            <a:lvl4pPr indent="-304800" lvl="3" marL="1828800" algn="ctr">
              <a:spcBef>
                <a:spcPts val="800"/>
              </a:spcBef>
              <a:spcAft>
                <a:spcPts val="0"/>
              </a:spcAft>
              <a:buSzPts val="1200"/>
              <a:buFont typeface="Manrope Medium"/>
              <a:buChar char="●"/>
              <a:defRPr>
                <a:latin typeface="Manrope Medium"/>
                <a:ea typeface="Manrope Medium"/>
                <a:cs typeface="Manrope Medium"/>
                <a:sym typeface="Manrope Medium"/>
              </a:defRPr>
            </a:lvl4pPr>
            <a:lvl5pPr indent="-304800" lvl="4" marL="2286000" algn="ctr">
              <a:spcBef>
                <a:spcPts val="800"/>
              </a:spcBef>
              <a:spcAft>
                <a:spcPts val="0"/>
              </a:spcAft>
              <a:buSzPts val="1200"/>
              <a:buFont typeface="Manrope Medium"/>
              <a:buChar char="○"/>
              <a:defRPr>
                <a:latin typeface="Manrope Medium"/>
                <a:ea typeface="Manrope Medium"/>
                <a:cs typeface="Manrope Medium"/>
                <a:sym typeface="Manrope Medium"/>
              </a:defRPr>
            </a:lvl5pPr>
            <a:lvl6pPr indent="-304800" lvl="5" marL="2743200" algn="ctr">
              <a:spcBef>
                <a:spcPts val="800"/>
              </a:spcBef>
              <a:spcAft>
                <a:spcPts val="0"/>
              </a:spcAft>
              <a:buSzPts val="1200"/>
              <a:buFont typeface="Manrope Medium"/>
              <a:buChar char="■"/>
              <a:defRPr>
                <a:latin typeface="Manrope Medium"/>
                <a:ea typeface="Manrope Medium"/>
                <a:cs typeface="Manrope Medium"/>
                <a:sym typeface="Manrope Medium"/>
              </a:defRPr>
            </a:lvl6pPr>
            <a:lvl7pPr indent="-304800" lvl="6" marL="3200400" algn="ctr">
              <a:spcBef>
                <a:spcPts val="800"/>
              </a:spcBef>
              <a:spcAft>
                <a:spcPts val="0"/>
              </a:spcAft>
              <a:buSzPts val="1200"/>
              <a:buFont typeface="Manrope Medium"/>
              <a:buChar char="●"/>
              <a:defRPr>
                <a:latin typeface="Manrope Medium"/>
                <a:ea typeface="Manrope Medium"/>
                <a:cs typeface="Manrope Medium"/>
                <a:sym typeface="Manrope Medium"/>
              </a:defRPr>
            </a:lvl7pPr>
            <a:lvl8pPr indent="-304800" lvl="7" marL="3657600" algn="ctr">
              <a:spcBef>
                <a:spcPts val="800"/>
              </a:spcBef>
              <a:spcAft>
                <a:spcPts val="0"/>
              </a:spcAft>
              <a:buSzPts val="1200"/>
              <a:buFont typeface="Manrope Medium"/>
              <a:buChar char="○"/>
              <a:defRPr>
                <a:latin typeface="Manrope Medium"/>
                <a:ea typeface="Manrope Medium"/>
                <a:cs typeface="Manrope Medium"/>
                <a:sym typeface="Manrope Medium"/>
              </a:defRPr>
            </a:lvl8pPr>
            <a:lvl9pPr indent="-304800" lvl="8" marL="4114800" algn="ctr">
              <a:spcBef>
                <a:spcPts val="800"/>
              </a:spcBef>
              <a:spcAft>
                <a:spcPts val="800"/>
              </a:spcAft>
              <a:buSzPts val="1200"/>
              <a:buFont typeface="Manrope Medium"/>
              <a:buChar char="■"/>
              <a:defRPr>
                <a:latin typeface="Manrope Medium"/>
                <a:ea typeface="Manrope Medium"/>
                <a:cs typeface="Manrope Medium"/>
                <a:sym typeface="Manrope Medium"/>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ody and image 3">
  <p:cSld name="BLANK_1_1_1_1_1_1_1_1_1_1_1_1_2">
    <p:bg>
      <p:bgPr>
        <a:solidFill>
          <a:schemeClr val="lt1"/>
        </a:solidFill>
      </p:bgPr>
    </p:bg>
    <p:spTree>
      <p:nvGrpSpPr>
        <p:cNvPr id="235" name="Shape 235"/>
        <p:cNvGrpSpPr/>
        <p:nvPr/>
      </p:nvGrpSpPr>
      <p:grpSpPr>
        <a:xfrm>
          <a:off x="0" y="0"/>
          <a:ext cx="0" cy="0"/>
          <a:chOff x="0" y="0"/>
          <a:chExt cx="0" cy="0"/>
        </a:xfrm>
      </p:grpSpPr>
      <p:sp>
        <p:nvSpPr>
          <p:cNvPr id="236" name="Google Shape;236;p10"/>
          <p:cNvSpPr/>
          <p:nvPr/>
        </p:nvSpPr>
        <p:spPr>
          <a:xfrm rot="-300782">
            <a:off x="5105280" y="419634"/>
            <a:ext cx="3577384" cy="4308283"/>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237" name="Google Shape;237;p10"/>
          <p:cNvSpPr/>
          <p:nvPr>
            <p:ph idx="2" type="pic"/>
          </p:nvPr>
        </p:nvSpPr>
        <p:spPr>
          <a:xfrm>
            <a:off x="2050" y="2050"/>
            <a:ext cx="4778400" cy="5143500"/>
          </a:xfrm>
          <a:prstGeom prst="rect">
            <a:avLst/>
          </a:prstGeom>
          <a:noFill/>
          <a:ln>
            <a:noFill/>
          </a:ln>
        </p:spPr>
      </p:sp>
      <p:sp>
        <p:nvSpPr>
          <p:cNvPr id="238" name="Google Shape;238;p10"/>
          <p:cNvSpPr/>
          <p:nvPr/>
        </p:nvSpPr>
        <p:spPr>
          <a:xfrm rot="134178">
            <a:off x="5002660" y="293903"/>
            <a:ext cx="3782581" cy="4555675"/>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239" name="Google Shape;239;p10"/>
          <p:cNvSpPr txBox="1"/>
          <p:nvPr>
            <p:ph idx="1" type="body"/>
          </p:nvPr>
        </p:nvSpPr>
        <p:spPr>
          <a:xfrm rot="119438">
            <a:off x="5194650" y="1261934"/>
            <a:ext cx="3281881" cy="2287382"/>
          </a:xfrm>
          <a:prstGeom prst="rect">
            <a:avLst/>
          </a:prstGeom>
        </p:spPr>
        <p:txBody>
          <a:bodyPr anchorCtr="0" anchor="ctr" bIns="91425" lIns="91425" spcFirstLastPara="1" rIns="91425" wrap="square" tIns="91425">
            <a:noAutofit/>
          </a:bodyPr>
          <a:lstStyle>
            <a:lvl1pPr indent="-317500" lvl="0" marL="457200" algn="ctr">
              <a:spcBef>
                <a:spcPts val="0"/>
              </a:spcBef>
              <a:spcAft>
                <a:spcPts val="0"/>
              </a:spcAft>
              <a:buSzPts val="1400"/>
              <a:buFont typeface="Manrope Medium"/>
              <a:buChar char="●"/>
              <a:defRPr>
                <a:latin typeface="Manrope Medium"/>
                <a:ea typeface="Manrope Medium"/>
                <a:cs typeface="Manrope Medium"/>
                <a:sym typeface="Manrope Medium"/>
              </a:defRPr>
            </a:lvl1pPr>
            <a:lvl2pPr indent="-317500" lvl="1" marL="914400" algn="ctr">
              <a:spcBef>
                <a:spcPts val="0"/>
              </a:spcBef>
              <a:spcAft>
                <a:spcPts val="0"/>
              </a:spcAft>
              <a:buSzPts val="1400"/>
              <a:buFont typeface="Manrope Medium"/>
              <a:buChar char="○"/>
              <a:defRPr>
                <a:latin typeface="Manrope Medium"/>
                <a:ea typeface="Manrope Medium"/>
                <a:cs typeface="Manrope Medium"/>
                <a:sym typeface="Manrope Medium"/>
              </a:defRPr>
            </a:lvl2pPr>
            <a:lvl3pPr indent="-317500" lvl="2" marL="1371600" algn="ctr">
              <a:spcBef>
                <a:spcPts val="0"/>
              </a:spcBef>
              <a:spcAft>
                <a:spcPts val="0"/>
              </a:spcAft>
              <a:buSzPts val="1400"/>
              <a:buFont typeface="Manrope Medium"/>
              <a:buChar char="■"/>
              <a:defRPr>
                <a:latin typeface="Manrope Medium"/>
                <a:ea typeface="Manrope Medium"/>
                <a:cs typeface="Manrope Medium"/>
                <a:sym typeface="Manrope Medium"/>
              </a:defRPr>
            </a:lvl3pPr>
            <a:lvl4pPr indent="-317500" lvl="3" marL="1828800" algn="ctr">
              <a:spcBef>
                <a:spcPts val="0"/>
              </a:spcBef>
              <a:spcAft>
                <a:spcPts val="0"/>
              </a:spcAft>
              <a:buSzPts val="1400"/>
              <a:buFont typeface="Manrope Medium"/>
              <a:buChar char="●"/>
              <a:defRPr>
                <a:latin typeface="Manrope Medium"/>
                <a:ea typeface="Manrope Medium"/>
                <a:cs typeface="Manrope Medium"/>
                <a:sym typeface="Manrope Medium"/>
              </a:defRPr>
            </a:lvl4pPr>
            <a:lvl5pPr indent="-317500" lvl="4" marL="2286000" algn="ctr">
              <a:spcBef>
                <a:spcPts val="0"/>
              </a:spcBef>
              <a:spcAft>
                <a:spcPts val="0"/>
              </a:spcAft>
              <a:buSzPts val="1400"/>
              <a:buFont typeface="Manrope Medium"/>
              <a:buChar char="○"/>
              <a:defRPr>
                <a:latin typeface="Manrope Medium"/>
                <a:ea typeface="Manrope Medium"/>
                <a:cs typeface="Manrope Medium"/>
                <a:sym typeface="Manrope Medium"/>
              </a:defRPr>
            </a:lvl5pPr>
            <a:lvl6pPr indent="-317500" lvl="5" marL="2743200" algn="ctr">
              <a:spcBef>
                <a:spcPts val="0"/>
              </a:spcBef>
              <a:spcAft>
                <a:spcPts val="0"/>
              </a:spcAft>
              <a:buSzPts val="1400"/>
              <a:buFont typeface="Manrope Medium"/>
              <a:buChar char="■"/>
              <a:defRPr>
                <a:latin typeface="Manrope Medium"/>
                <a:ea typeface="Manrope Medium"/>
                <a:cs typeface="Manrope Medium"/>
                <a:sym typeface="Manrope Medium"/>
              </a:defRPr>
            </a:lvl6pPr>
            <a:lvl7pPr indent="-317500" lvl="6" marL="3200400" algn="ctr">
              <a:spcBef>
                <a:spcPts val="0"/>
              </a:spcBef>
              <a:spcAft>
                <a:spcPts val="0"/>
              </a:spcAft>
              <a:buSzPts val="1400"/>
              <a:buFont typeface="Manrope Medium"/>
              <a:buChar char="●"/>
              <a:defRPr>
                <a:latin typeface="Manrope Medium"/>
                <a:ea typeface="Manrope Medium"/>
                <a:cs typeface="Manrope Medium"/>
                <a:sym typeface="Manrope Medium"/>
              </a:defRPr>
            </a:lvl7pPr>
            <a:lvl8pPr indent="-317500" lvl="7" marL="3657600" algn="ctr">
              <a:spcBef>
                <a:spcPts val="0"/>
              </a:spcBef>
              <a:spcAft>
                <a:spcPts val="0"/>
              </a:spcAft>
              <a:buSzPts val="1400"/>
              <a:buFont typeface="Manrope Medium"/>
              <a:buChar char="○"/>
              <a:defRPr>
                <a:latin typeface="Manrope Medium"/>
                <a:ea typeface="Manrope Medium"/>
                <a:cs typeface="Manrope Medium"/>
                <a:sym typeface="Manrope Medium"/>
              </a:defRPr>
            </a:lvl8pPr>
            <a:lvl9pPr indent="-317500" lvl="8" marL="4114800" algn="ctr">
              <a:spcBef>
                <a:spcPts val="0"/>
              </a:spcBef>
              <a:spcAft>
                <a:spcPts val="0"/>
              </a:spcAft>
              <a:buSzPts val="1400"/>
              <a:buFont typeface="Manrope Medium"/>
              <a:buChar char="■"/>
              <a:defRPr>
                <a:latin typeface="Manrope Medium"/>
                <a:ea typeface="Manrope Medium"/>
                <a:cs typeface="Manrope Medium"/>
                <a:sym typeface="Manrope Medium"/>
              </a:defRPr>
            </a:lvl9pPr>
          </a:lstStyle>
          <a:p/>
        </p:txBody>
      </p:sp>
      <p:sp>
        <p:nvSpPr>
          <p:cNvPr id="240" name="Google Shape;240;p10"/>
          <p:cNvSpPr txBox="1"/>
          <p:nvPr>
            <p:ph type="title"/>
          </p:nvPr>
        </p:nvSpPr>
        <p:spPr>
          <a:xfrm rot="124275">
            <a:off x="5368207" y="536624"/>
            <a:ext cx="3037985" cy="614501"/>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3000"/>
              <a:buFont typeface="Anton"/>
              <a:buNone/>
              <a:defRPr b="0"/>
            </a:lvl1pPr>
            <a:lvl2pPr lvl="1" algn="ctr">
              <a:spcBef>
                <a:spcPts val="0"/>
              </a:spcBef>
              <a:spcAft>
                <a:spcPts val="0"/>
              </a:spcAft>
              <a:buClr>
                <a:schemeClr val="lt1"/>
              </a:buClr>
              <a:buSzPts val="1400"/>
              <a:buNone/>
              <a:defRPr/>
            </a:lvl2pPr>
            <a:lvl3pPr lvl="2" algn="ctr">
              <a:spcBef>
                <a:spcPts val="0"/>
              </a:spcBef>
              <a:spcAft>
                <a:spcPts val="0"/>
              </a:spcAft>
              <a:buClr>
                <a:schemeClr val="lt1"/>
              </a:buClr>
              <a:buSzPts val="1400"/>
              <a:buNone/>
              <a:defRPr/>
            </a:lvl3pPr>
            <a:lvl4pPr lvl="3" algn="ctr">
              <a:spcBef>
                <a:spcPts val="0"/>
              </a:spcBef>
              <a:spcAft>
                <a:spcPts val="0"/>
              </a:spcAft>
              <a:buClr>
                <a:schemeClr val="lt1"/>
              </a:buClr>
              <a:buSzPts val="1400"/>
              <a:buNone/>
              <a:defRPr/>
            </a:lvl4pPr>
            <a:lvl5pPr lvl="4" algn="ctr">
              <a:spcBef>
                <a:spcPts val="0"/>
              </a:spcBef>
              <a:spcAft>
                <a:spcPts val="0"/>
              </a:spcAft>
              <a:buClr>
                <a:schemeClr val="lt1"/>
              </a:buClr>
              <a:buSzPts val="1400"/>
              <a:buNone/>
              <a:defRPr/>
            </a:lvl5pPr>
            <a:lvl6pPr lvl="5" algn="ctr">
              <a:spcBef>
                <a:spcPts val="0"/>
              </a:spcBef>
              <a:spcAft>
                <a:spcPts val="0"/>
              </a:spcAft>
              <a:buClr>
                <a:schemeClr val="lt1"/>
              </a:buClr>
              <a:buSzPts val="1400"/>
              <a:buNone/>
              <a:defRPr/>
            </a:lvl6pPr>
            <a:lvl7pPr lvl="6" algn="ctr">
              <a:spcBef>
                <a:spcPts val="0"/>
              </a:spcBef>
              <a:spcAft>
                <a:spcPts val="0"/>
              </a:spcAft>
              <a:buClr>
                <a:schemeClr val="lt1"/>
              </a:buClr>
              <a:buSzPts val="1400"/>
              <a:buNone/>
              <a:defRPr/>
            </a:lvl7pPr>
            <a:lvl8pPr lvl="7" algn="ctr">
              <a:spcBef>
                <a:spcPts val="0"/>
              </a:spcBef>
              <a:spcAft>
                <a:spcPts val="0"/>
              </a:spcAft>
              <a:buClr>
                <a:schemeClr val="lt1"/>
              </a:buClr>
              <a:buSzPts val="1400"/>
              <a:buNone/>
              <a:defRPr/>
            </a:lvl8pPr>
            <a:lvl9pPr lvl="8" algn="ctr">
              <a:spcBef>
                <a:spcPts val="0"/>
              </a:spcBef>
              <a:spcAft>
                <a:spcPts val="0"/>
              </a:spcAft>
              <a:buClr>
                <a:schemeClr val="lt1"/>
              </a:buClr>
              <a:buSzPts val="1400"/>
              <a:buNone/>
              <a:defRPr/>
            </a:lvl9pPr>
          </a:lstStyle>
          <a:p/>
        </p:txBody>
      </p:sp>
      <p:sp>
        <p:nvSpPr>
          <p:cNvPr id="241" name="Google Shape;241;p10"/>
          <p:cNvSpPr txBox="1"/>
          <p:nvPr>
            <p:ph idx="3" type="body"/>
          </p:nvPr>
        </p:nvSpPr>
        <p:spPr>
          <a:xfrm rot="131721">
            <a:off x="5123776" y="3854495"/>
            <a:ext cx="3281408" cy="616356"/>
          </a:xfrm>
          <a:prstGeom prst="rect">
            <a:avLst/>
          </a:prstGeom>
        </p:spPr>
        <p:txBody>
          <a:bodyPr anchorCtr="0" anchor="ctr" bIns="91425" lIns="91425" spcFirstLastPara="1" rIns="91425" wrap="square" tIns="91425">
            <a:spAutoFit/>
          </a:bodyPr>
          <a:lstStyle>
            <a:lvl1pPr indent="-304800" lvl="0" marL="457200" algn="ctr">
              <a:spcBef>
                <a:spcPts val="0"/>
              </a:spcBef>
              <a:spcAft>
                <a:spcPts val="0"/>
              </a:spcAft>
              <a:buSzPts val="1200"/>
              <a:buFont typeface="Manrope Medium"/>
              <a:buChar char="●"/>
              <a:defRPr>
                <a:latin typeface="Manrope Medium"/>
                <a:ea typeface="Manrope Medium"/>
                <a:cs typeface="Manrope Medium"/>
                <a:sym typeface="Manrope Medium"/>
              </a:defRPr>
            </a:lvl1pPr>
            <a:lvl2pPr indent="-304800" lvl="1" marL="914400" algn="ctr">
              <a:spcBef>
                <a:spcPts val="800"/>
              </a:spcBef>
              <a:spcAft>
                <a:spcPts val="0"/>
              </a:spcAft>
              <a:buSzPts val="1200"/>
              <a:buFont typeface="Manrope Medium"/>
              <a:buChar char="○"/>
              <a:defRPr>
                <a:latin typeface="Manrope Medium"/>
                <a:ea typeface="Manrope Medium"/>
                <a:cs typeface="Manrope Medium"/>
                <a:sym typeface="Manrope Medium"/>
              </a:defRPr>
            </a:lvl2pPr>
            <a:lvl3pPr indent="-304800" lvl="2" marL="1371600" algn="ctr">
              <a:spcBef>
                <a:spcPts val="800"/>
              </a:spcBef>
              <a:spcAft>
                <a:spcPts val="0"/>
              </a:spcAft>
              <a:buSzPts val="1200"/>
              <a:buFont typeface="Manrope Medium"/>
              <a:buChar char="■"/>
              <a:defRPr>
                <a:latin typeface="Manrope Medium"/>
                <a:ea typeface="Manrope Medium"/>
                <a:cs typeface="Manrope Medium"/>
                <a:sym typeface="Manrope Medium"/>
              </a:defRPr>
            </a:lvl3pPr>
            <a:lvl4pPr indent="-304800" lvl="3" marL="1828800" algn="ctr">
              <a:spcBef>
                <a:spcPts val="800"/>
              </a:spcBef>
              <a:spcAft>
                <a:spcPts val="0"/>
              </a:spcAft>
              <a:buSzPts val="1200"/>
              <a:buFont typeface="Manrope Medium"/>
              <a:buChar char="●"/>
              <a:defRPr>
                <a:latin typeface="Manrope Medium"/>
                <a:ea typeface="Manrope Medium"/>
                <a:cs typeface="Manrope Medium"/>
                <a:sym typeface="Manrope Medium"/>
              </a:defRPr>
            </a:lvl4pPr>
            <a:lvl5pPr indent="-304800" lvl="4" marL="2286000" algn="ctr">
              <a:spcBef>
                <a:spcPts val="800"/>
              </a:spcBef>
              <a:spcAft>
                <a:spcPts val="0"/>
              </a:spcAft>
              <a:buSzPts val="1200"/>
              <a:buFont typeface="Manrope Medium"/>
              <a:buChar char="○"/>
              <a:defRPr>
                <a:latin typeface="Manrope Medium"/>
                <a:ea typeface="Manrope Medium"/>
                <a:cs typeface="Manrope Medium"/>
                <a:sym typeface="Manrope Medium"/>
              </a:defRPr>
            </a:lvl5pPr>
            <a:lvl6pPr indent="-304800" lvl="5" marL="2743200" algn="ctr">
              <a:spcBef>
                <a:spcPts val="800"/>
              </a:spcBef>
              <a:spcAft>
                <a:spcPts val="0"/>
              </a:spcAft>
              <a:buSzPts val="1200"/>
              <a:buFont typeface="Manrope Medium"/>
              <a:buChar char="■"/>
              <a:defRPr>
                <a:latin typeface="Manrope Medium"/>
                <a:ea typeface="Manrope Medium"/>
                <a:cs typeface="Manrope Medium"/>
                <a:sym typeface="Manrope Medium"/>
              </a:defRPr>
            </a:lvl6pPr>
            <a:lvl7pPr indent="-304800" lvl="6" marL="3200400" algn="ctr">
              <a:spcBef>
                <a:spcPts val="800"/>
              </a:spcBef>
              <a:spcAft>
                <a:spcPts val="0"/>
              </a:spcAft>
              <a:buSzPts val="1200"/>
              <a:buFont typeface="Manrope Medium"/>
              <a:buChar char="●"/>
              <a:defRPr>
                <a:latin typeface="Manrope Medium"/>
                <a:ea typeface="Manrope Medium"/>
                <a:cs typeface="Manrope Medium"/>
                <a:sym typeface="Manrope Medium"/>
              </a:defRPr>
            </a:lvl7pPr>
            <a:lvl8pPr indent="-304800" lvl="7" marL="3657600" algn="ctr">
              <a:spcBef>
                <a:spcPts val="800"/>
              </a:spcBef>
              <a:spcAft>
                <a:spcPts val="0"/>
              </a:spcAft>
              <a:buSzPts val="1200"/>
              <a:buFont typeface="Manrope Medium"/>
              <a:buChar char="○"/>
              <a:defRPr>
                <a:latin typeface="Manrope Medium"/>
                <a:ea typeface="Manrope Medium"/>
                <a:cs typeface="Manrope Medium"/>
                <a:sym typeface="Manrope Medium"/>
              </a:defRPr>
            </a:lvl8pPr>
            <a:lvl9pPr indent="-304800" lvl="8" marL="4114800" algn="ctr">
              <a:spcBef>
                <a:spcPts val="800"/>
              </a:spcBef>
              <a:spcAft>
                <a:spcPts val="800"/>
              </a:spcAft>
              <a:buSzPts val="1200"/>
              <a:buFont typeface="Manrope Medium"/>
              <a:buChar char="■"/>
              <a:defRPr>
                <a:latin typeface="Manrope Medium"/>
                <a:ea typeface="Manrope Medium"/>
                <a:cs typeface="Manrope Medium"/>
                <a:sym typeface="Manrope Medium"/>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20" Type="http://schemas.openxmlformats.org/officeDocument/2006/relationships/slideLayout" Target="../slideLayouts/slideLayout2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22" Type="http://schemas.openxmlformats.org/officeDocument/2006/relationships/slideLayout" Target="../slideLayouts/slideLayout22.xml"/><Relationship Id="rId44" Type="http://schemas.openxmlformats.org/officeDocument/2006/relationships/theme" Target="../theme/theme2.xml"/><Relationship Id="rId21" Type="http://schemas.openxmlformats.org/officeDocument/2006/relationships/slideLayout" Target="../slideLayouts/slideLayout21.xml"/><Relationship Id="rId43" Type="http://schemas.openxmlformats.org/officeDocument/2006/relationships/slideLayout" Target="../slideLayouts/slideLayout43.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37" Type="http://schemas.openxmlformats.org/officeDocument/2006/relationships/slideLayout" Target="../slideLayouts/slideLayout37.xml"/><Relationship Id="rId14" Type="http://schemas.openxmlformats.org/officeDocument/2006/relationships/slideLayout" Target="../slideLayouts/slideLayout14.xml"/><Relationship Id="rId36" Type="http://schemas.openxmlformats.org/officeDocument/2006/relationships/slideLayout" Target="../slideLayouts/slideLayout36.xml"/><Relationship Id="rId17" Type="http://schemas.openxmlformats.org/officeDocument/2006/relationships/slideLayout" Target="../slideLayouts/slideLayout17.xml"/><Relationship Id="rId39" Type="http://schemas.openxmlformats.org/officeDocument/2006/relationships/slideLayout" Target="../slideLayouts/slideLayout39.xml"/><Relationship Id="rId16" Type="http://schemas.openxmlformats.org/officeDocument/2006/relationships/slideLayout" Target="../slideLayouts/slideLayout16.xml"/><Relationship Id="rId38" Type="http://schemas.openxmlformats.org/officeDocument/2006/relationships/slideLayout" Target="../slideLayouts/slideLayout38.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idx="1" type="body"/>
          </p:nvPr>
        </p:nvSpPr>
        <p:spPr>
          <a:xfrm>
            <a:off x="228600" y="1452125"/>
            <a:ext cx="5760600" cy="3460200"/>
          </a:xfrm>
          <a:prstGeom prst="rect">
            <a:avLst/>
          </a:prstGeom>
          <a:noFill/>
          <a:ln>
            <a:noFill/>
          </a:ln>
        </p:spPr>
        <p:txBody>
          <a:bodyPr anchorCtr="0" anchor="t" bIns="91425" lIns="91425" spcFirstLastPara="1" rIns="91425" wrap="square" tIns="91425">
            <a:spAutoFit/>
          </a:bodyPr>
          <a:lstStyle>
            <a:lvl1pPr indent="-304800" lvl="0" marL="457200">
              <a:lnSpc>
                <a:spcPct val="115000"/>
              </a:lnSpc>
              <a:spcBef>
                <a:spcPts val="0"/>
              </a:spcBef>
              <a:spcAft>
                <a:spcPts val="0"/>
              </a:spcAft>
              <a:buClr>
                <a:schemeClr val="lt1"/>
              </a:buClr>
              <a:buSzPts val="1200"/>
              <a:buFont typeface="Manrope"/>
              <a:buChar char="●"/>
              <a:defRPr sz="1200">
                <a:solidFill>
                  <a:schemeClr val="lt1"/>
                </a:solidFill>
                <a:latin typeface="Manrope"/>
                <a:ea typeface="Manrope"/>
                <a:cs typeface="Manrope"/>
                <a:sym typeface="Manrope"/>
              </a:defRPr>
            </a:lvl1pPr>
            <a:lvl2pPr indent="-304800" lvl="1" marL="914400">
              <a:lnSpc>
                <a:spcPct val="115000"/>
              </a:lnSpc>
              <a:spcBef>
                <a:spcPts val="800"/>
              </a:spcBef>
              <a:spcAft>
                <a:spcPts val="0"/>
              </a:spcAft>
              <a:buClr>
                <a:schemeClr val="lt1"/>
              </a:buClr>
              <a:buSzPts val="1200"/>
              <a:buFont typeface="Manrope"/>
              <a:buChar char="○"/>
              <a:defRPr sz="1200">
                <a:solidFill>
                  <a:schemeClr val="lt1"/>
                </a:solidFill>
                <a:latin typeface="Manrope"/>
                <a:ea typeface="Manrope"/>
                <a:cs typeface="Manrope"/>
                <a:sym typeface="Manrope"/>
              </a:defRPr>
            </a:lvl2pPr>
            <a:lvl3pPr indent="-304800" lvl="2" marL="1371600">
              <a:lnSpc>
                <a:spcPct val="115000"/>
              </a:lnSpc>
              <a:spcBef>
                <a:spcPts val="800"/>
              </a:spcBef>
              <a:spcAft>
                <a:spcPts val="0"/>
              </a:spcAft>
              <a:buClr>
                <a:schemeClr val="lt1"/>
              </a:buClr>
              <a:buSzPts val="1200"/>
              <a:buFont typeface="Manrope"/>
              <a:buChar char="■"/>
              <a:defRPr sz="1200">
                <a:solidFill>
                  <a:schemeClr val="lt1"/>
                </a:solidFill>
                <a:latin typeface="Manrope"/>
                <a:ea typeface="Manrope"/>
                <a:cs typeface="Manrope"/>
                <a:sym typeface="Manrope"/>
              </a:defRPr>
            </a:lvl3pPr>
            <a:lvl4pPr indent="-304800" lvl="3" marL="1828800">
              <a:lnSpc>
                <a:spcPct val="115000"/>
              </a:lnSpc>
              <a:spcBef>
                <a:spcPts val="800"/>
              </a:spcBef>
              <a:spcAft>
                <a:spcPts val="0"/>
              </a:spcAft>
              <a:buClr>
                <a:schemeClr val="lt1"/>
              </a:buClr>
              <a:buSzPts val="1200"/>
              <a:buFont typeface="Manrope"/>
              <a:buChar char="●"/>
              <a:defRPr sz="1200">
                <a:solidFill>
                  <a:schemeClr val="lt1"/>
                </a:solidFill>
                <a:latin typeface="Manrope"/>
                <a:ea typeface="Manrope"/>
                <a:cs typeface="Manrope"/>
                <a:sym typeface="Manrope"/>
              </a:defRPr>
            </a:lvl4pPr>
            <a:lvl5pPr indent="-304800" lvl="4" marL="2286000">
              <a:lnSpc>
                <a:spcPct val="115000"/>
              </a:lnSpc>
              <a:spcBef>
                <a:spcPts val="800"/>
              </a:spcBef>
              <a:spcAft>
                <a:spcPts val="0"/>
              </a:spcAft>
              <a:buClr>
                <a:schemeClr val="lt1"/>
              </a:buClr>
              <a:buSzPts val="1200"/>
              <a:buFont typeface="Manrope"/>
              <a:buChar char="○"/>
              <a:defRPr sz="1200">
                <a:solidFill>
                  <a:schemeClr val="lt1"/>
                </a:solidFill>
                <a:latin typeface="Manrope"/>
                <a:ea typeface="Manrope"/>
                <a:cs typeface="Manrope"/>
                <a:sym typeface="Manrope"/>
              </a:defRPr>
            </a:lvl5pPr>
            <a:lvl6pPr indent="-304800" lvl="5" marL="2743200">
              <a:lnSpc>
                <a:spcPct val="115000"/>
              </a:lnSpc>
              <a:spcBef>
                <a:spcPts val="800"/>
              </a:spcBef>
              <a:spcAft>
                <a:spcPts val="0"/>
              </a:spcAft>
              <a:buClr>
                <a:schemeClr val="lt1"/>
              </a:buClr>
              <a:buSzPts val="1200"/>
              <a:buFont typeface="Manrope"/>
              <a:buChar char="■"/>
              <a:defRPr sz="1200">
                <a:solidFill>
                  <a:schemeClr val="lt1"/>
                </a:solidFill>
                <a:latin typeface="Manrope"/>
                <a:ea typeface="Manrope"/>
                <a:cs typeface="Manrope"/>
                <a:sym typeface="Manrope"/>
              </a:defRPr>
            </a:lvl6pPr>
            <a:lvl7pPr indent="-304800" lvl="6" marL="3200400">
              <a:lnSpc>
                <a:spcPct val="115000"/>
              </a:lnSpc>
              <a:spcBef>
                <a:spcPts val="800"/>
              </a:spcBef>
              <a:spcAft>
                <a:spcPts val="0"/>
              </a:spcAft>
              <a:buClr>
                <a:schemeClr val="lt1"/>
              </a:buClr>
              <a:buSzPts val="1200"/>
              <a:buFont typeface="Manrope"/>
              <a:buChar char="●"/>
              <a:defRPr sz="1200">
                <a:solidFill>
                  <a:schemeClr val="lt1"/>
                </a:solidFill>
                <a:latin typeface="Manrope"/>
                <a:ea typeface="Manrope"/>
                <a:cs typeface="Manrope"/>
                <a:sym typeface="Manrope"/>
              </a:defRPr>
            </a:lvl7pPr>
            <a:lvl8pPr indent="-304800" lvl="7" marL="3657600">
              <a:lnSpc>
                <a:spcPct val="115000"/>
              </a:lnSpc>
              <a:spcBef>
                <a:spcPts val="800"/>
              </a:spcBef>
              <a:spcAft>
                <a:spcPts val="0"/>
              </a:spcAft>
              <a:buClr>
                <a:schemeClr val="lt1"/>
              </a:buClr>
              <a:buSzPts val="1200"/>
              <a:buFont typeface="Manrope"/>
              <a:buChar char="○"/>
              <a:defRPr sz="1200">
                <a:solidFill>
                  <a:schemeClr val="lt1"/>
                </a:solidFill>
                <a:latin typeface="Manrope"/>
                <a:ea typeface="Manrope"/>
                <a:cs typeface="Manrope"/>
                <a:sym typeface="Manrope"/>
              </a:defRPr>
            </a:lvl8pPr>
            <a:lvl9pPr indent="-304800" lvl="8" marL="4114800">
              <a:lnSpc>
                <a:spcPct val="115000"/>
              </a:lnSpc>
              <a:spcBef>
                <a:spcPts val="800"/>
              </a:spcBef>
              <a:spcAft>
                <a:spcPts val="800"/>
              </a:spcAft>
              <a:buClr>
                <a:schemeClr val="lt1"/>
              </a:buClr>
              <a:buSzPts val="1200"/>
              <a:buFont typeface="Manrope"/>
              <a:buChar char="■"/>
              <a:defRPr sz="1200">
                <a:solidFill>
                  <a:schemeClr val="lt1"/>
                </a:solidFill>
                <a:latin typeface="Manrope"/>
                <a:ea typeface="Manrope"/>
                <a:cs typeface="Manrope"/>
                <a:sym typeface="Manrope"/>
              </a:defRPr>
            </a:lvl9pPr>
          </a:lstStyle>
          <a:p/>
        </p:txBody>
      </p:sp>
      <p:sp>
        <p:nvSpPr>
          <p:cNvPr id="7" name="Google Shape;7;p1"/>
          <p:cNvSpPr txBox="1"/>
          <p:nvPr>
            <p:ph type="title"/>
          </p:nvPr>
        </p:nvSpPr>
        <p:spPr>
          <a:xfrm>
            <a:off x="228600" y="369300"/>
            <a:ext cx="6480300" cy="587700"/>
          </a:xfrm>
          <a:prstGeom prst="rect">
            <a:avLst/>
          </a:prstGeom>
          <a:noFill/>
          <a:ln>
            <a:noFill/>
          </a:ln>
        </p:spPr>
        <p:txBody>
          <a:bodyPr anchorCtr="0" anchor="t" bIns="91425" lIns="91425" spcFirstLastPara="1" rIns="91425" wrap="square" tIns="91425">
            <a:spAutoFit/>
          </a:bodyPr>
          <a:lstStyle>
            <a:lvl1pPr lvl="0">
              <a:lnSpc>
                <a:spcPct val="90000"/>
              </a:lnSpc>
              <a:spcBef>
                <a:spcPts val="0"/>
              </a:spcBef>
              <a:spcAft>
                <a:spcPts val="0"/>
              </a:spcAft>
              <a:buClr>
                <a:schemeClr val="lt1"/>
              </a:buClr>
              <a:buSzPts val="3000"/>
              <a:buFont typeface="Arial"/>
              <a:buNone/>
              <a:defRPr b="1" sz="3000">
                <a:solidFill>
                  <a:schemeClr val="lt1"/>
                </a:solidFill>
                <a:latin typeface="Anton"/>
                <a:ea typeface="Anton"/>
                <a:cs typeface="Anton"/>
                <a:sym typeface="Anton"/>
              </a:defRPr>
            </a:lvl1pPr>
            <a:lvl2pPr lvl="1">
              <a:lnSpc>
                <a:spcPct val="115000"/>
              </a:lnSpc>
              <a:spcBef>
                <a:spcPts val="0"/>
              </a:spcBef>
              <a:spcAft>
                <a:spcPts val="0"/>
              </a:spcAft>
              <a:buClr>
                <a:schemeClr val="lt1"/>
              </a:buClr>
              <a:buSzPts val="3000"/>
              <a:buFont typeface="Arial"/>
              <a:buNone/>
              <a:defRPr sz="3000">
                <a:solidFill>
                  <a:schemeClr val="lt1"/>
                </a:solidFill>
                <a:latin typeface="Anton"/>
                <a:ea typeface="Anton"/>
                <a:cs typeface="Anton"/>
                <a:sym typeface="Anton"/>
              </a:defRPr>
            </a:lvl2pPr>
            <a:lvl3pPr lvl="2">
              <a:lnSpc>
                <a:spcPct val="115000"/>
              </a:lnSpc>
              <a:spcBef>
                <a:spcPts val="0"/>
              </a:spcBef>
              <a:spcAft>
                <a:spcPts val="0"/>
              </a:spcAft>
              <a:buClr>
                <a:schemeClr val="lt1"/>
              </a:buClr>
              <a:buSzPts val="3000"/>
              <a:buFont typeface="Arial"/>
              <a:buNone/>
              <a:defRPr sz="3000">
                <a:solidFill>
                  <a:schemeClr val="lt1"/>
                </a:solidFill>
                <a:latin typeface="Anton"/>
                <a:ea typeface="Anton"/>
                <a:cs typeface="Anton"/>
                <a:sym typeface="Anton"/>
              </a:defRPr>
            </a:lvl3pPr>
            <a:lvl4pPr lvl="3">
              <a:lnSpc>
                <a:spcPct val="115000"/>
              </a:lnSpc>
              <a:spcBef>
                <a:spcPts val="0"/>
              </a:spcBef>
              <a:spcAft>
                <a:spcPts val="0"/>
              </a:spcAft>
              <a:buClr>
                <a:schemeClr val="lt1"/>
              </a:buClr>
              <a:buSzPts val="3000"/>
              <a:buFont typeface="Arial"/>
              <a:buNone/>
              <a:defRPr sz="3000">
                <a:solidFill>
                  <a:schemeClr val="lt1"/>
                </a:solidFill>
                <a:latin typeface="Anton"/>
                <a:ea typeface="Anton"/>
                <a:cs typeface="Anton"/>
                <a:sym typeface="Anton"/>
              </a:defRPr>
            </a:lvl4pPr>
            <a:lvl5pPr lvl="4">
              <a:lnSpc>
                <a:spcPct val="115000"/>
              </a:lnSpc>
              <a:spcBef>
                <a:spcPts val="0"/>
              </a:spcBef>
              <a:spcAft>
                <a:spcPts val="0"/>
              </a:spcAft>
              <a:buClr>
                <a:schemeClr val="lt1"/>
              </a:buClr>
              <a:buSzPts val="3000"/>
              <a:buFont typeface="Arial"/>
              <a:buNone/>
              <a:defRPr sz="3000">
                <a:solidFill>
                  <a:schemeClr val="lt1"/>
                </a:solidFill>
                <a:latin typeface="Anton"/>
                <a:ea typeface="Anton"/>
                <a:cs typeface="Anton"/>
                <a:sym typeface="Anton"/>
              </a:defRPr>
            </a:lvl5pPr>
            <a:lvl6pPr lvl="5">
              <a:lnSpc>
                <a:spcPct val="115000"/>
              </a:lnSpc>
              <a:spcBef>
                <a:spcPts val="0"/>
              </a:spcBef>
              <a:spcAft>
                <a:spcPts val="0"/>
              </a:spcAft>
              <a:buClr>
                <a:schemeClr val="lt1"/>
              </a:buClr>
              <a:buSzPts val="3000"/>
              <a:buFont typeface="Arial"/>
              <a:buNone/>
              <a:defRPr sz="3000">
                <a:solidFill>
                  <a:schemeClr val="lt1"/>
                </a:solidFill>
                <a:latin typeface="Anton"/>
                <a:ea typeface="Anton"/>
                <a:cs typeface="Anton"/>
                <a:sym typeface="Anton"/>
              </a:defRPr>
            </a:lvl6pPr>
            <a:lvl7pPr lvl="6">
              <a:lnSpc>
                <a:spcPct val="115000"/>
              </a:lnSpc>
              <a:spcBef>
                <a:spcPts val="0"/>
              </a:spcBef>
              <a:spcAft>
                <a:spcPts val="0"/>
              </a:spcAft>
              <a:buClr>
                <a:schemeClr val="lt1"/>
              </a:buClr>
              <a:buSzPts val="3000"/>
              <a:buFont typeface="Arial"/>
              <a:buNone/>
              <a:defRPr sz="3000">
                <a:solidFill>
                  <a:schemeClr val="lt1"/>
                </a:solidFill>
                <a:latin typeface="Anton"/>
                <a:ea typeface="Anton"/>
                <a:cs typeface="Anton"/>
                <a:sym typeface="Anton"/>
              </a:defRPr>
            </a:lvl7pPr>
            <a:lvl8pPr lvl="7">
              <a:lnSpc>
                <a:spcPct val="115000"/>
              </a:lnSpc>
              <a:spcBef>
                <a:spcPts val="0"/>
              </a:spcBef>
              <a:spcAft>
                <a:spcPts val="0"/>
              </a:spcAft>
              <a:buClr>
                <a:schemeClr val="lt1"/>
              </a:buClr>
              <a:buSzPts val="3000"/>
              <a:buFont typeface="Arial"/>
              <a:buNone/>
              <a:defRPr sz="3000">
                <a:solidFill>
                  <a:schemeClr val="lt1"/>
                </a:solidFill>
                <a:latin typeface="Anton"/>
                <a:ea typeface="Anton"/>
                <a:cs typeface="Anton"/>
                <a:sym typeface="Anton"/>
              </a:defRPr>
            </a:lvl8pPr>
            <a:lvl9pPr lvl="8">
              <a:lnSpc>
                <a:spcPct val="115000"/>
              </a:lnSpc>
              <a:spcBef>
                <a:spcPts val="0"/>
              </a:spcBef>
              <a:spcAft>
                <a:spcPts val="0"/>
              </a:spcAft>
              <a:buClr>
                <a:schemeClr val="lt1"/>
              </a:buClr>
              <a:buSzPts val="3000"/>
              <a:buFont typeface="Arial"/>
              <a:buNone/>
              <a:defRPr sz="3000">
                <a:solidFill>
                  <a:schemeClr val="lt1"/>
                </a:solidFill>
                <a:latin typeface="Anton"/>
                <a:ea typeface="Anton"/>
                <a:cs typeface="Anton"/>
                <a:sym typeface="Anton"/>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616">
          <p15:clr>
            <a:srgbClr val="E46962"/>
          </p15:clr>
        </p15:guide>
        <p15:guide id="2" pos="144">
          <p15:clr>
            <a:srgbClr val="E46962"/>
          </p15:clr>
        </p15:guide>
        <p15:guide id="3" orient="horz" pos="144">
          <p15:clr>
            <a:srgbClr val="E46962"/>
          </p15:clr>
        </p15:guide>
        <p15:guide id="4" orient="horz" pos="3094">
          <p15:clr>
            <a:srgbClr val="E46962"/>
          </p15:clr>
        </p15:guide>
        <p15:guide id="5" pos="2850">
          <p15:clr>
            <a:srgbClr val="E46962"/>
          </p15:clr>
        </p15:guide>
        <p15:guide id="6" pos="2910">
          <p15:clr>
            <a:srgbClr val="E46962"/>
          </p15:clr>
        </p15:guide>
        <p15:guide id="7" pos="1468">
          <p15:clr>
            <a:srgbClr val="E46962"/>
          </p15:clr>
        </p15:guide>
        <p15:guide id="8" pos="1527">
          <p15:clr>
            <a:srgbClr val="E46962"/>
          </p15:clr>
        </p15:guide>
        <p15:guide id="9" pos="4226">
          <p15:clr>
            <a:srgbClr val="E46962"/>
          </p15:clr>
        </p15:guide>
        <p15:guide id="10" pos="4285">
          <p15:clr>
            <a:srgbClr val="E46962"/>
          </p15:clr>
        </p15:guide>
        <p15:guide id="11" pos="3773">
          <p15:clr>
            <a:srgbClr val="E46962"/>
          </p15:clr>
        </p15:guide>
        <p15:guide id="12" pos="3830">
          <p15:clr>
            <a:srgbClr val="E46962"/>
          </p15:clr>
        </p15:guide>
        <p15:guide id="13" pos="1930">
          <p15:clr>
            <a:srgbClr val="E46962"/>
          </p15:clr>
        </p15:guide>
        <p15:guide id="14" pos="1987">
          <p15:clr>
            <a:srgbClr val="E46962"/>
          </p15:clr>
        </p15:guide>
        <p15:guide id="15" orient="horz" pos="288">
          <p15:clr>
            <a:srgbClr val="E46962"/>
          </p15:clr>
        </p15:guide>
        <p15:guide id="16" orient="horz" pos="2950">
          <p15:clr>
            <a:srgbClr val="E46962"/>
          </p15:clr>
        </p15:guide>
        <p15:guide id="17" orient="horz" pos="1135">
          <p15:clr>
            <a:srgbClr val="E46962"/>
          </p15:clr>
        </p15:guide>
        <p15:guide id="18" orient="horz" pos="1194">
          <p15:clr>
            <a:srgbClr val="E46962"/>
          </p15:clr>
        </p15:guide>
        <p15:guide id="19" orient="horz" pos="2043">
          <p15:clr>
            <a:srgbClr val="E46962"/>
          </p15:clr>
        </p15:guide>
        <p15:guide id="20" orient="horz" pos="2103">
          <p15:clr>
            <a:srgbClr val="E46962"/>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9" name="Shape 1019"/>
        <p:cNvGrpSpPr/>
        <p:nvPr/>
      </p:nvGrpSpPr>
      <p:grpSpPr>
        <a:xfrm>
          <a:off x="0" y="0"/>
          <a:ext cx="0" cy="0"/>
          <a:chOff x="0" y="0"/>
          <a:chExt cx="0" cy="0"/>
        </a:xfrm>
      </p:grpSpPr>
      <p:sp>
        <p:nvSpPr>
          <p:cNvPr id="1020" name="Google Shape;1020;p45"/>
          <p:cNvSpPr txBox="1"/>
          <p:nvPr>
            <p:ph type="title"/>
          </p:nvPr>
        </p:nvSpPr>
        <p:spPr>
          <a:xfrm>
            <a:off x="1081850" y="1719900"/>
            <a:ext cx="6984900" cy="1694100"/>
          </a:xfrm>
          <a:prstGeom prst="rect">
            <a:avLst/>
          </a:prstGeom>
        </p:spPr>
        <p:txBody>
          <a:bodyPr anchorCtr="0" anchor="ctr" bIns="91425" lIns="91425" spcFirstLastPara="1" rIns="91425" wrap="square" tIns="91425">
            <a:noAutofit/>
          </a:bodyPr>
          <a:lstStyle/>
          <a:p>
            <a:pPr indent="0" lvl="0" marL="0" rtl="0" algn="ctr">
              <a:lnSpc>
                <a:spcPct val="80000"/>
              </a:lnSpc>
              <a:spcBef>
                <a:spcPts val="0"/>
              </a:spcBef>
              <a:spcAft>
                <a:spcPts val="0"/>
              </a:spcAft>
              <a:buSzPts val="6000"/>
              <a:buNone/>
            </a:pPr>
            <a:r>
              <a:rPr lang="en">
                <a:latin typeface="Manrope"/>
                <a:ea typeface="Manrope"/>
                <a:cs typeface="Manrope"/>
                <a:sym typeface="Manrope"/>
              </a:rPr>
              <a:t>PRACTICE EXAM REVIEW</a:t>
            </a:r>
            <a:r>
              <a:rPr lang="en"/>
              <a:t>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1064" name="Shape 1064"/>
        <p:cNvGrpSpPr/>
        <p:nvPr/>
      </p:nvGrpSpPr>
      <p:grpSpPr>
        <a:xfrm>
          <a:off x="0" y="0"/>
          <a:ext cx="0" cy="0"/>
          <a:chOff x="0" y="0"/>
          <a:chExt cx="0" cy="0"/>
        </a:xfrm>
      </p:grpSpPr>
      <p:sp>
        <p:nvSpPr>
          <p:cNvPr id="1065" name="Google Shape;1065;p54"/>
          <p:cNvSpPr txBox="1"/>
          <p:nvPr>
            <p:ph type="title"/>
          </p:nvPr>
        </p:nvSpPr>
        <p:spPr>
          <a:xfrm>
            <a:off x="460375" y="228600"/>
            <a:ext cx="8386800" cy="4246500"/>
          </a:xfrm>
          <a:prstGeom prst="rect">
            <a:avLst/>
          </a:prstGeom>
        </p:spPr>
        <p:txBody>
          <a:bodyPr anchorCtr="0" anchor="t" bIns="91425" lIns="91425" spcFirstLastPara="1" rIns="91425" wrap="square" tIns="91425">
            <a:noAutofit/>
          </a:bodyPr>
          <a:lstStyle/>
          <a:p>
            <a:pPr indent="-330200" lvl="0" marL="457200" rtl="0" algn="l">
              <a:lnSpc>
                <a:spcPct val="80000"/>
              </a:lnSpc>
              <a:spcBef>
                <a:spcPts val="0"/>
              </a:spcBef>
              <a:spcAft>
                <a:spcPts val="0"/>
              </a:spcAft>
              <a:buSzPts val="1600"/>
              <a:buFont typeface="Tahoma"/>
              <a:buAutoNum type="arabicPeriod" startAt="33"/>
            </a:pPr>
            <a:r>
              <a:rPr lang="en" sz="1600">
                <a:latin typeface="Tahoma"/>
                <a:ea typeface="Tahoma"/>
                <a:cs typeface="Tahoma"/>
                <a:sym typeface="Tahoma"/>
              </a:rPr>
              <a:t>What is the maximum number of days for a landlord to correct an emergency maintenance issue? </a:t>
            </a:r>
            <a:r>
              <a:rPr lang="en" sz="1600">
                <a:latin typeface="Tahoma"/>
                <a:ea typeface="Tahoma"/>
                <a:cs typeface="Tahoma"/>
                <a:sym typeface="Tahoma"/>
              </a:rPr>
              <a:t>  </a:t>
            </a:r>
            <a:endParaRPr sz="1600">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457200" lvl="0" marL="457200" rtl="0" algn="l">
              <a:lnSpc>
                <a:spcPct val="80000"/>
              </a:lnSpc>
              <a:spcBef>
                <a:spcPts val="0"/>
              </a:spcBef>
              <a:spcAft>
                <a:spcPts val="0"/>
              </a:spcAft>
              <a:buNone/>
            </a:pPr>
            <a:r>
              <a:rPr b="0" lang="en" sz="1600">
                <a:highlight>
                  <a:srgbClr val="FFD966"/>
                </a:highlight>
                <a:latin typeface="Tahoma"/>
                <a:ea typeface="Tahoma"/>
                <a:cs typeface="Tahoma"/>
                <a:sym typeface="Tahoma"/>
              </a:rPr>
              <a:t>B. Within 3 working days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330200" lvl="0" marL="457200" rtl="0" algn="l">
              <a:lnSpc>
                <a:spcPct val="80000"/>
              </a:lnSpc>
              <a:spcBef>
                <a:spcPts val="0"/>
              </a:spcBef>
              <a:spcAft>
                <a:spcPts val="0"/>
              </a:spcAft>
              <a:buSzPts val="1600"/>
              <a:buFont typeface="Tahoma"/>
              <a:buAutoNum type="arabicPeriod" startAt="33"/>
            </a:pPr>
            <a:r>
              <a:rPr lang="en" sz="1600">
                <a:latin typeface="Tahoma"/>
                <a:ea typeface="Tahoma"/>
                <a:cs typeface="Tahoma"/>
                <a:sym typeface="Tahoma"/>
              </a:rPr>
              <a:t>How many days, following a tenant’s answer, in an action for possession does the court have to schedule a hearing?</a:t>
            </a:r>
            <a:endParaRPr sz="1600">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457200" lvl="0" marL="457200" rtl="0" algn="l">
              <a:lnSpc>
                <a:spcPct val="80000"/>
              </a:lnSpc>
              <a:spcBef>
                <a:spcPts val="0"/>
              </a:spcBef>
              <a:spcAft>
                <a:spcPts val="0"/>
              </a:spcAft>
              <a:buNone/>
            </a:pPr>
            <a:r>
              <a:rPr b="0" lang="en" sz="1600">
                <a:highlight>
                  <a:srgbClr val="FFD966"/>
                </a:highlight>
                <a:latin typeface="Tahoma"/>
                <a:ea typeface="Tahoma"/>
                <a:cs typeface="Tahoma"/>
                <a:sym typeface="Tahoma"/>
              </a:rPr>
              <a:t>B. 10 days</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sz="1600">
              <a:latin typeface="Tahoma"/>
              <a:ea typeface="Tahoma"/>
              <a:cs typeface="Tahoma"/>
              <a:sym typeface="Tahoma"/>
            </a:endParaRPr>
          </a:p>
          <a:p>
            <a:pPr indent="-330200" lvl="0" marL="457200" rtl="0" algn="l">
              <a:lnSpc>
                <a:spcPct val="80000"/>
              </a:lnSpc>
              <a:spcBef>
                <a:spcPts val="0"/>
              </a:spcBef>
              <a:spcAft>
                <a:spcPts val="0"/>
              </a:spcAft>
              <a:buSzPts val="1600"/>
              <a:buFont typeface="Tahoma"/>
              <a:buAutoNum type="arabicPeriod" startAt="33"/>
            </a:pPr>
            <a:r>
              <a:rPr lang="en" sz="1600">
                <a:latin typeface="Tahoma"/>
                <a:ea typeface="Tahoma"/>
                <a:cs typeface="Tahoma"/>
                <a:sym typeface="Tahoma"/>
              </a:rPr>
              <a:t>On a lease agreement the tenant is:</a:t>
            </a:r>
            <a:endParaRPr sz="1600">
              <a:latin typeface="Tahoma"/>
              <a:ea typeface="Tahoma"/>
              <a:cs typeface="Tahoma"/>
              <a:sym typeface="Tahoma"/>
            </a:endParaRPr>
          </a:p>
          <a:p>
            <a:pPr indent="0" lvl="0" marL="0" rtl="0" algn="l">
              <a:lnSpc>
                <a:spcPct val="80000"/>
              </a:lnSpc>
              <a:spcBef>
                <a:spcPts val="0"/>
              </a:spcBef>
              <a:spcAft>
                <a:spcPts val="0"/>
              </a:spcAft>
              <a:buNone/>
            </a:pPr>
            <a:r>
              <a:rPr lang="en" sz="1600">
                <a:latin typeface="Tahoma"/>
                <a:ea typeface="Tahoma"/>
                <a:cs typeface="Tahoma"/>
                <a:sym typeface="Tahoma"/>
              </a:rPr>
              <a:t>		</a:t>
            </a:r>
            <a:endParaRPr sz="1600">
              <a:latin typeface="Tahoma"/>
              <a:ea typeface="Tahoma"/>
              <a:cs typeface="Tahoma"/>
              <a:sym typeface="Tahoma"/>
            </a:endParaRPr>
          </a:p>
          <a:p>
            <a:pPr indent="457200" lvl="0" marL="457200" rtl="0" algn="l">
              <a:lnSpc>
                <a:spcPct val="80000"/>
              </a:lnSpc>
              <a:spcBef>
                <a:spcPts val="0"/>
              </a:spcBef>
              <a:spcAft>
                <a:spcPts val="0"/>
              </a:spcAft>
              <a:buNone/>
            </a:pPr>
            <a:r>
              <a:rPr b="0" lang="en" sz="1600">
                <a:highlight>
                  <a:srgbClr val="FFD966"/>
                </a:highlight>
                <a:latin typeface="Tahoma"/>
                <a:ea typeface="Tahoma"/>
                <a:cs typeface="Tahoma"/>
                <a:sym typeface="Tahoma"/>
              </a:rPr>
              <a:t>B. The lessee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330200" lvl="0" marL="457200" rtl="0" algn="l">
              <a:lnSpc>
                <a:spcPct val="80000"/>
              </a:lnSpc>
              <a:spcBef>
                <a:spcPts val="0"/>
              </a:spcBef>
              <a:spcAft>
                <a:spcPts val="0"/>
              </a:spcAft>
              <a:buSzPts val="1600"/>
              <a:buFont typeface="Tahoma"/>
              <a:buAutoNum type="arabicPeriod" startAt="33"/>
            </a:pPr>
            <a:r>
              <a:rPr lang="en" sz="1600">
                <a:latin typeface="Tahoma"/>
                <a:ea typeface="Tahoma"/>
                <a:cs typeface="Tahoma"/>
                <a:sym typeface="Tahoma"/>
              </a:rPr>
              <a:t>A tenant has a minor maintenance issue and calls the landlord. After 7 days the landlord has still not addressed the issue.</a:t>
            </a:r>
            <a:endParaRPr sz="1600">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457200" lvl="0" marL="457200" rtl="0" algn="l">
              <a:lnSpc>
                <a:spcPct val="80000"/>
              </a:lnSpc>
              <a:spcBef>
                <a:spcPts val="0"/>
              </a:spcBef>
              <a:spcAft>
                <a:spcPts val="0"/>
              </a:spcAft>
              <a:buNone/>
            </a:pPr>
            <a:r>
              <a:rPr b="0" lang="en" sz="1600">
                <a:highlight>
                  <a:srgbClr val="FFD966"/>
                </a:highlight>
                <a:latin typeface="Tahoma"/>
                <a:ea typeface="Tahoma"/>
                <a:cs typeface="Tahoma"/>
                <a:sym typeface="Tahoma"/>
              </a:rPr>
              <a:t>C. The tenant should submit a notice in writing to the landlord specifying the issue.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0" lvl="0" marL="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0" lvl="0" marL="0" rtl="0" algn="ctr">
              <a:lnSpc>
                <a:spcPct val="80000"/>
              </a:lnSpc>
              <a:spcBef>
                <a:spcPts val="0"/>
              </a:spcBef>
              <a:spcAft>
                <a:spcPts val="0"/>
              </a:spcAft>
              <a:buNone/>
            </a:pPr>
            <a:r>
              <a:t/>
            </a:r>
            <a:endParaRPr sz="1600">
              <a:latin typeface="Tahoma"/>
              <a:ea typeface="Tahoma"/>
              <a:cs typeface="Tahoma"/>
              <a:sym typeface="Tahom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5">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5">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5">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5">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5">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5">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5">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5">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5">
                                            <p:txEl>
                                              <p:pRg end="12" st="1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5">
                                            <p:txEl>
                                              <p:pRg end="13" st="1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5">
                                            <p:txEl>
                                              <p:pRg end="14" st="1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5">
                                            <p:txEl>
                                              <p:pRg end="15" st="1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5">
                                            <p:txEl>
                                              <p:pRg end="16" st="1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5">
                                            <p:txEl>
                                              <p:pRg end="17" st="1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5">
                                            <p:txEl>
                                              <p:pRg end="18" st="1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5">
                                            <p:txEl>
                                              <p:pRg end="19" st="1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5">
                                            <p:txEl>
                                              <p:pRg end="20" st="2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5">
                                            <p:txEl>
                                              <p:pRg end="21" st="2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5">
                                            <p:txEl>
                                              <p:pRg end="22" st="2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5">
                                            <p:txEl>
                                              <p:pRg end="23" st="2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5">
                                            <p:txEl>
                                              <p:pRg end="24" st="2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5">
                                            <p:txEl>
                                              <p:pRg end="25" st="2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5">
                                            <p:txEl>
                                              <p:pRg end="26" st="2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5">
                                            <p:txEl>
                                              <p:pRg end="27" st="2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5">
                                            <p:txEl>
                                              <p:pRg end="28" st="2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5">
                                            <p:txEl>
                                              <p:pRg end="29" st="2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5">
                                            <p:txEl>
                                              <p:pRg end="30" st="3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5">
                                            <p:txEl>
                                              <p:pRg end="31" st="3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5">
                                            <p:txEl>
                                              <p:pRg end="32" st="3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5">
                                            <p:txEl>
                                              <p:pRg end="33" st="3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5">
                                            <p:txEl>
                                              <p:pRg end="34" st="3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5">
                                            <p:txEl>
                                              <p:pRg end="35" st="3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5">
                                            <p:txEl>
                                              <p:pRg end="36" st="3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5">
                                            <p:txEl>
                                              <p:pRg end="37" st="3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5">
                                            <p:txEl>
                                              <p:pRg end="38" st="3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1069" name="Shape 1069"/>
        <p:cNvGrpSpPr/>
        <p:nvPr/>
      </p:nvGrpSpPr>
      <p:grpSpPr>
        <a:xfrm>
          <a:off x="0" y="0"/>
          <a:ext cx="0" cy="0"/>
          <a:chOff x="0" y="0"/>
          <a:chExt cx="0" cy="0"/>
        </a:xfrm>
      </p:grpSpPr>
      <p:sp>
        <p:nvSpPr>
          <p:cNvPr id="1070" name="Google Shape;1070;p55"/>
          <p:cNvSpPr txBox="1"/>
          <p:nvPr>
            <p:ph type="title"/>
          </p:nvPr>
        </p:nvSpPr>
        <p:spPr>
          <a:xfrm>
            <a:off x="284975" y="76200"/>
            <a:ext cx="8562300" cy="4246500"/>
          </a:xfrm>
          <a:prstGeom prst="rect">
            <a:avLst/>
          </a:prstGeom>
        </p:spPr>
        <p:txBody>
          <a:bodyPr anchorCtr="0" anchor="t" bIns="91425" lIns="91425" spcFirstLastPara="1" rIns="91425" wrap="square" tIns="91425">
            <a:noAutofit/>
          </a:bodyPr>
          <a:lstStyle/>
          <a:p>
            <a:pPr indent="-330200" lvl="0" marL="457200" rtl="0" algn="l">
              <a:lnSpc>
                <a:spcPct val="80000"/>
              </a:lnSpc>
              <a:spcBef>
                <a:spcPts val="0"/>
              </a:spcBef>
              <a:spcAft>
                <a:spcPts val="0"/>
              </a:spcAft>
              <a:buSzPts val="1600"/>
              <a:buFont typeface="Tahoma"/>
              <a:buAutoNum type="arabicPeriod" startAt="37"/>
            </a:pPr>
            <a:r>
              <a:rPr lang="en" sz="1600">
                <a:latin typeface="Tahoma"/>
                <a:ea typeface="Tahoma"/>
                <a:cs typeface="Tahoma"/>
                <a:sym typeface="Tahoma"/>
              </a:rPr>
              <a:t>If a property management agreement is terminated by the owner of the property. The property manager is still responsible to the tenant to perform management functions, until:</a:t>
            </a:r>
            <a:endParaRPr sz="1600">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457200" lvl="0" marL="457200" rtl="0" algn="l">
              <a:lnSpc>
                <a:spcPct val="80000"/>
              </a:lnSpc>
              <a:spcBef>
                <a:spcPts val="0"/>
              </a:spcBef>
              <a:spcAft>
                <a:spcPts val="0"/>
              </a:spcAft>
              <a:buNone/>
            </a:pPr>
            <a:r>
              <a:rPr b="0" lang="en" sz="1600">
                <a:highlight>
                  <a:srgbClr val="FFD966"/>
                </a:highlight>
                <a:latin typeface="Tahoma"/>
                <a:ea typeface="Tahoma"/>
                <a:cs typeface="Tahoma"/>
                <a:sym typeface="Tahoma"/>
              </a:rPr>
              <a:t>B. They notify the tenant in writing of the change of management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330200" lvl="0" marL="457200" rtl="0" algn="l">
              <a:lnSpc>
                <a:spcPct val="80000"/>
              </a:lnSpc>
              <a:spcBef>
                <a:spcPts val="0"/>
              </a:spcBef>
              <a:spcAft>
                <a:spcPts val="0"/>
              </a:spcAft>
              <a:buSzPts val="1600"/>
              <a:buFont typeface="Tahoma"/>
              <a:buAutoNum type="arabicPeriod" startAt="37"/>
            </a:pPr>
            <a:r>
              <a:rPr lang="en" sz="1600">
                <a:latin typeface="Tahoma"/>
                <a:ea typeface="Tahoma"/>
                <a:cs typeface="Tahoma"/>
                <a:sym typeface="Tahoma"/>
              </a:rPr>
              <a:t>An 8-plex rents for $575/month per unit, however 3 units are vacant. What is the annual Gross Potential Income of the building? </a:t>
            </a:r>
            <a:endParaRPr sz="1600">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457200" lvl="0" marL="457200" rtl="0" algn="l">
              <a:lnSpc>
                <a:spcPct val="80000"/>
              </a:lnSpc>
              <a:spcBef>
                <a:spcPts val="0"/>
              </a:spcBef>
              <a:spcAft>
                <a:spcPts val="0"/>
              </a:spcAft>
              <a:buNone/>
            </a:pPr>
            <a:r>
              <a:rPr b="0" lang="en" sz="1600">
                <a:highlight>
                  <a:srgbClr val="FFD966"/>
                </a:highlight>
                <a:latin typeface="Tahoma"/>
                <a:ea typeface="Tahoma"/>
                <a:cs typeface="Tahoma"/>
                <a:sym typeface="Tahoma"/>
              </a:rPr>
              <a:t>D. 55,200.00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rPr b="0" lang="en" sz="1600">
                <a:highlight>
                  <a:srgbClr val="FFD966"/>
                </a:highlight>
                <a:latin typeface="Tahoma"/>
                <a:ea typeface="Tahoma"/>
                <a:cs typeface="Tahoma"/>
                <a:sym typeface="Tahoma"/>
              </a:rPr>
              <a:t>8 x 575 = 4600 x 12 = 55,200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sz="1600">
              <a:latin typeface="Tahoma"/>
              <a:ea typeface="Tahoma"/>
              <a:cs typeface="Tahoma"/>
              <a:sym typeface="Tahoma"/>
            </a:endParaRPr>
          </a:p>
          <a:p>
            <a:pPr indent="-330200" lvl="0" marL="457200" rtl="0" algn="l">
              <a:lnSpc>
                <a:spcPct val="80000"/>
              </a:lnSpc>
              <a:spcBef>
                <a:spcPts val="0"/>
              </a:spcBef>
              <a:spcAft>
                <a:spcPts val="0"/>
              </a:spcAft>
              <a:buSzPts val="1600"/>
              <a:buFont typeface="Tahoma"/>
              <a:buAutoNum type="arabicPeriod" startAt="37"/>
            </a:pPr>
            <a:r>
              <a:rPr lang="en" sz="1600">
                <a:latin typeface="Tahoma"/>
                <a:ea typeface="Tahoma"/>
                <a:cs typeface="Tahoma"/>
                <a:sym typeface="Tahoma"/>
              </a:rPr>
              <a:t>What is the monthly cash flow for 321 Main St using the following information:</a:t>
            </a:r>
            <a:endParaRPr sz="1600">
              <a:latin typeface="Tahoma"/>
              <a:ea typeface="Tahoma"/>
              <a:cs typeface="Tahoma"/>
              <a:sym typeface="Tahoma"/>
            </a:endParaRPr>
          </a:p>
          <a:p>
            <a:pPr indent="0" lvl="0" marL="457200" rtl="0" algn="l">
              <a:lnSpc>
                <a:spcPct val="80000"/>
              </a:lnSpc>
              <a:spcBef>
                <a:spcPts val="0"/>
              </a:spcBef>
              <a:spcAft>
                <a:spcPts val="0"/>
              </a:spcAft>
              <a:buNone/>
            </a:pPr>
            <a:r>
              <a:t/>
            </a:r>
            <a:endParaRPr sz="1600">
              <a:latin typeface="Tahoma"/>
              <a:ea typeface="Tahoma"/>
              <a:cs typeface="Tahoma"/>
              <a:sym typeface="Tahoma"/>
            </a:endParaRPr>
          </a:p>
          <a:p>
            <a:pPr indent="0" lvl="0" marL="0" rtl="0" algn="ctr">
              <a:lnSpc>
                <a:spcPct val="80000"/>
              </a:lnSpc>
              <a:spcBef>
                <a:spcPts val="0"/>
              </a:spcBef>
              <a:spcAft>
                <a:spcPts val="0"/>
              </a:spcAft>
              <a:buNone/>
            </a:pPr>
            <a:r>
              <a:rPr b="0" lang="en" sz="1600">
                <a:latin typeface="Tahoma"/>
                <a:ea typeface="Tahoma"/>
                <a:cs typeface="Tahoma"/>
                <a:sym typeface="Tahoma"/>
              </a:rPr>
              <a:t>19 units $525 per unit, 1 vacant unit, $1500 maintenance, $400 utilities, 5% management fee, $3000 debt service </a:t>
            </a:r>
            <a:endParaRPr b="0" sz="1600">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457200" lvl="0" marL="457200" rtl="0" algn="l">
              <a:lnSpc>
                <a:spcPct val="80000"/>
              </a:lnSpc>
              <a:spcBef>
                <a:spcPts val="0"/>
              </a:spcBef>
              <a:spcAft>
                <a:spcPts val="0"/>
              </a:spcAft>
              <a:buNone/>
            </a:pPr>
            <a:r>
              <a:rPr b="0" lang="en" sz="1600">
                <a:highlight>
                  <a:srgbClr val="FFD966"/>
                </a:highlight>
                <a:latin typeface="Tahoma"/>
                <a:ea typeface="Tahoma"/>
                <a:cs typeface="Tahoma"/>
                <a:sym typeface="Tahoma"/>
              </a:rPr>
              <a:t>A. 4,077.50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rPr b="0" lang="en" sz="1600">
                <a:highlight>
                  <a:srgbClr val="FFD966"/>
                </a:highlight>
                <a:latin typeface="Tahoma"/>
                <a:ea typeface="Tahoma"/>
                <a:cs typeface="Tahoma"/>
                <a:sym typeface="Tahoma"/>
              </a:rPr>
              <a:t>19 x 525 = 9975 - 525 = 9450.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rPr b="0" lang="en" sz="1600">
                <a:highlight>
                  <a:srgbClr val="FFD966"/>
                </a:highlight>
                <a:latin typeface="Tahoma"/>
                <a:ea typeface="Tahoma"/>
                <a:cs typeface="Tahoma"/>
                <a:sym typeface="Tahoma"/>
              </a:rPr>
              <a:t>9450 -1500 - 400 - 472.50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rPr b="0" lang="en" sz="1600">
                <a:highlight>
                  <a:srgbClr val="FFD966"/>
                </a:highlight>
                <a:latin typeface="Tahoma"/>
                <a:ea typeface="Tahoma"/>
                <a:cs typeface="Tahoma"/>
                <a:sym typeface="Tahoma"/>
              </a:rPr>
              <a:t>(9450x5%) - 3000 = 4077.50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457200" rtl="0" algn="l">
              <a:lnSpc>
                <a:spcPct val="80000"/>
              </a:lnSpc>
              <a:spcBef>
                <a:spcPts val="0"/>
              </a:spcBef>
              <a:spcAft>
                <a:spcPts val="0"/>
              </a:spcAft>
              <a:buNone/>
            </a:pPr>
            <a:r>
              <a:rPr b="0" lang="en" sz="1600">
                <a:highlight>
                  <a:srgbClr val="FFD966"/>
                </a:highlight>
                <a:latin typeface="Tahoma"/>
                <a:ea typeface="Tahoma"/>
                <a:cs typeface="Tahoma"/>
                <a:sym typeface="Tahoma"/>
              </a:rPr>
              <a:t>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0" lvl="0" marL="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0" lvl="0" marL="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0" lvl="0" marL="0" rtl="0" algn="ctr">
              <a:lnSpc>
                <a:spcPct val="80000"/>
              </a:lnSpc>
              <a:spcBef>
                <a:spcPts val="0"/>
              </a:spcBef>
              <a:spcAft>
                <a:spcPts val="0"/>
              </a:spcAft>
              <a:buNone/>
            </a:pPr>
            <a:r>
              <a:t/>
            </a:r>
            <a:endParaRPr sz="1600">
              <a:latin typeface="Tahoma"/>
              <a:ea typeface="Tahoma"/>
              <a:cs typeface="Tahoma"/>
              <a:sym typeface="Tahom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0">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0">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0">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0">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0">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0">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0">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0">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0">
                                            <p:txEl>
                                              <p:pRg end="12" st="1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0">
                                            <p:txEl>
                                              <p:pRg end="13" st="1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0">
                                            <p:txEl>
                                              <p:pRg end="14" st="1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0">
                                            <p:txEl>
                                              <p:pRg end="15" st="1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0">
                                            <p:txEl>
                                              <p:pRg end="16" st="1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0">
                                            <p:txEl>
                                              <p:pRg end="17" st="1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0">
                                            <p:txEl>
                                              <p:pRg end="18" st="1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0">
                                            <p:txEl>
                                              <p:pRg end="19" st="1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0">
                                            <p:txEl>
                                              <p:pRg end="20" st="2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0">
                                            <p:txEl>
                                              <p:pRg end="21" st="2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0">
                                            <p:txEl>
                                              <p:pRg end="22" st="2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0">
                                            <p:txEl>
                                              <p:pRg end="23" st="2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0">
                                            <p:txEl>
                                              <p:pRg end="24" st="2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0">
                                            <p:txEl>
                                              <p:pRg end="25" st="2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0">
                                            <p:txEl>
                                              <p:pRg end="26" st="2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0">
                                            <p:txEl>
                                              <p:pRg end="27" st="2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0">
                                            <p:txEl>
                                              <p:pRg end="28" st="2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0">
                                            <p:txEl>
                                              <p:pRg end="29" st="2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0">
                                            <p:txEl>
                                              <p:pRg end="30" st="3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0">
                                            <p:txEl>
                                              <p:pRg end="31" st="3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0">
                                            <p:txEl>
                                              <p:pRg end="32" st="3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0">
                                            <p:txEl>
                                              <p:pRg end="33" st="3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0">
                                            <p:txEl>
                                              <p:pRg end="34" st="3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0">
                                            <p:txEl>
                                              <p:pRg end="35" st="3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0">
                                            <p:txEl>
                                              <p:pRg end="36" st="3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0">
                                            <p:txEl>
                                              <p:pRg end="37" st="3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0">
                                            <p:txEl>
                                              <p:pRg end="38" st="3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0">
                                            <p:txEl>
                                              <p:pRg end="39" st="3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0">
                                            <p:txEl>
                                              <p:pRg end="40" st="4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0">
                                            <p:txEl>
                                              <p:pRg end="41" st="4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0">
                                            <p:txEl>
                                              <p:pRg end="42" st="4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0">
                                            <p:txEl>
                                              <p:pRg end="43" st="4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0">
                                            <p:txEl>
                                              <p:pRg end="44" st="4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0">
                                            <p:txEl>
                                              <p:pRg end="45" st="4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0">
                                            <p:txEl>
                                              <p:pRg end="46" st="4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1074" name="Shape 1074"/>
        <p:cNvGrpSpPr/>
        <p:nvPr/>
      </p:nvGrpSpPr>
      <p:grpSpPr>
        <a:xfrm>
          <a:off x="0" y="0"/>
          <a:ext cx="0" cy="0"/>
          <a:chOff x="0" y="0"/>
          <a:chExt cx="0" cy="0"/>
        </a:xfrm>
      </p:grpSpPr>
      <p:sp>
        <p:nvSpPr>
          <p:cNvPr id="1075" name="Google Shape;1075;p56"/>
          <p:cNvSpPr txBox="1"/>
          <p:nvPr>
            <p:ph type="title"/>
          </p:nvPr>
        </p:nvSpPr>
        <p:spPr>
          <a:xfrm>
            <a:off x="460375" y="304800"/>
            <a:ext cx="8386800" cy="4246500"/>
          </a:xfrm>
          <a:prstGeom prst="rect">
            <a:avLst/>
          </a:prstGeom>
        </p:spPr>
        <p:txBody>
          <a:bodyPr anchorCtr="0" anchor="t" bIns="91425" lIns="91425" spcFirstLastPara="1" rIns="91425" wrap="square" tIns="91425">
            <a:noAutofit/>
          </a:bodyPr>
          <a:lstStyle/>
          <a:p>
            <a:pPr indent="-330200" lvl="0" marL="457200" rtl="0" algn="l">
              <a:lnSpc>
                <a:spcPct val="80000"/>
              </a:lnSpc>
              <a:spcBef>
                <a:spcPts val="0"/>
              </a:spcBef>
              <a:spcAft>
                <a:spcPts val="0"/>
              </a:spcAft>
              <a:buSzPts val="1600"/>
              <a:buFont typeface="Tahoma"/>
              <a:buAutoNum type="arabicPeriod" startAt="40"/>
            </a:pPr>
            <a:r>
              <a:rPr lang="en" sz="1600">
                <a:latin typeface="Tahoma"/>
                <a:ea typeface="Tahoma"/>
                <a:cs typeface="Tahoma"/>
                <a:sym typeface="Tahoma"/>
              </a:rPr>
              <a:t>What does ADA stand for?</a:t>
            </a:r>
            <a:endParaRPr sz="1600">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457200" lvl="0" marL="457200" rtl="0" algn="l">
              <a:lnSpc>
                <a:spcPct val="80000"/>
              </a:lnSpc>
              <a:spcBef>
                <a:spcPts val="0"/>
              </a:spcBef>
              <a:spcAft>
                <a:spcPts val="0"/>
              </a:spcAft>
              <a:buNone/>
            </a:pPr>
            <a:r>
              <a:rPr b="0" lang="en" sz="1600">
                <a:highlight>
                  <a:srgbClr val="FFD966"/>
                </a:highlight>
                <a:latin typeface="Tahoma"/>
                <a:ea typeface="Tahoma"/>
                <a:cs typeface="Tahoma"/>
                <a:sym typeface="Tahoma"/>
              </a:rPr>
              <a:t>B. Americans with Disabilities Act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330200" lvl="0" marL="457200" rtl="0" algn="l">
              <a:lnSpc>
                <a:spcPct val="80000"/>
              </a:lnSpc>
              <a:spcBef>
                <a:spcPts val="0"/>
              </a:spcBef>
              <a:spcAft>
                <a:spcPts val="0"/>
              </a:spcAft>
              <a:buSzPts val="1600"/>
              <a:buFont typeface="Tahoma"/>
              <a:buAutoNum type="arabicPeriod" startAt="40"/>
            </a:pPr>
            <a:r>
              <a:rPr lang="en" sz="1600">
                <a:latin typeface="Tahoma"/>
                <a:ea typeface="Tahoma"/>
                <a:cs typeface="Tahoma"/>
                <a:sym typeface="Tahoma"/>
              </a:rPr>
              <a:t>Fair Housing laws would require a landlord to make all of the following reasonable accommodations / modifications, except: </a:t>
            </a:r>
            <a:r>
              <a:rPr lang="en" sz="1600">
                <a:latin typeface="Tahoma"/>
                <a:ea typeface="Tahoma"/>
                <a:cs typeface="Tahoma"/>
                <a:sym typeface="Tahoma"/>
              </a:rPr>
              <a:t> </a:t>
            </a:r>
            <a:endParaRPr sz="1600">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457200" lvl="0" marL="457200" rtl="0" algn="l">
              <a:lnSpc>
                <a:spcPct val="80000"/>
              </a:lnSpc>
              <a:spcBef>
                <a:spcPts val="0"/>
              </a:spcBef>
              <a:spcAft>
                <a:spcPts val="0"/>
              </a:spcAft>
              <a:buNone/>
            </a:pPr>
            <a:r>
              <a:rPr b="0" lang="en" sz="1600">
                <a:highlight>
                  <a:srgbClr val="FFD966"/>
                </a:highlight>
                <a:latin typeface="Tahoma"/>
                <a:ea typeface="Tahoma"/>
                <a:cs typeface="Tahoma"/>
                <a:sym typeface="Tahoma"/>
              </a:rPr>
              <a:t>C. Installing an elevator to access a 2nd floor apartment</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sz="1600">
              <a:latin typeface="Tahoma"/>
              <a:ea typeface="Tahoma"/>
              <a:cs typeface="Tahoma"/>
              <a:sym typeface="Tahoma"/>
            </a:endParaRPr>
          </a:p>
          <a:p>
            <a:pPr indent="-330200" lvl="0" marL="457200" rtl="0" algn="l">
              <a:lnSpc>
                <a:spcPct val="80000"/>
              </a:lnSpc>
              <a:spcBef>
                <a:spcPts val="0"/>
              </a:spcBef>
              <a:spcAft>
                <a:spcPts val="0"/>
              </a:spcAft>
              <a:buSzPts val="1600"/>
              <a:buFont typeface="Tahoma"/>
              <a:buAutoNum type="arabicPeriod" startAt="40"/>
            </a:pPr>
            <a:r>
              <a:rPr lang="en" sz="1600">
                <a:latin typeface="Tahoma"/>
                <a:ea typeface="Tahoma"/>
                <a:cs typeface="Tahoma"/>
                <a:sym typeface="Tahoma"/>
              </a:rPr>
              <a:t>If a landlord fails to provide the tenant with a 24 hour notice of required cleaning then they: </a:t>
            </a:r>
            <a:endParaRPr sz="1600">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457200" lvl="0" marL="457200" rtl="0" algn="l">
              <a:lnSpc>
                <a:spcPct val="80000"/>
              </a:lnSpc>
              <a:spcBef>
                <a:spcPts val="0"/>
              </a:spcBef>
              <a:spcAft>
                <a:spcPts val="0"/>
              </a:spcAft>
              <a:buNone/>
            </a:pPr>
            <a:r>
              <a:rPr b="0" lang="en" sz="1600">
                <a:highlight>
                  <a:srgbClr val="FFD966"/>
                </a:highlight>
                <a:latin typeface="Tahoma"/>
                <a:ea typeface="Tahoma"/>
                <a:cs typeface="Tahoma"/>
                <a:sym typeface="Tahoma"/>
              </a:rPr>
              <a:t>C. Are still allowed to deduct lost rent from a deposit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330200" lvl="0" marL="457200" rtl="0" algn="l">
              <a:lnSpc>
                <a:spcPct val="80000"/>
              </a:lnSpc>
              <a:spcBef>
                <a:spcPts val="0"/>
              </a:spcBef>
              <a:spcAft>
                <a:spcPts val="0"/>
              </a:spcAft>
              <a:buSzPts val="1600"/>
              <a:buFont typeface="Tahoma"/>
              <a:buAutoNum type="arabicPeriod" startAt="40"/>
            </a:pPr>
            <a:r>
              <a:rPr lang="en" sz="1600">
                <a:latin typeface="Tahoma"/>
                <a:ea typeface="Tahoma"/>
                <a:cs typeface="Tahoma"/>
                <a:sym typeface="Tahoma"/>
              </a:rPr>
              <a:t>A tenant staying beyond the end of a 1 year lease end date without permission would be referred to as:</a:t>
            </a:r>
            <a:endParaRPr sz="1600">
              <a:latin typeface="Tahoma"/>
              <a:ea typeface="Tahoma"/>
              <a:cs typeface="Tahoma"/>
              <a:sym typeface="Tahoma"/>
            </a:endParaRPr>
          </a:p>
          <a:p>
            <a:pPr indent="0" lvl="0" marL="0" rtl="0" algn="l">
              <a:lnSpc>
                <a:spcPct val="80000"/>
              </a:lnSpc>
              <a:spcBef>
                <a:spcPts val="0"/>
              </a:spcBef>
              <a:spcAft>
                <a:spcPts val="0"/>
              </a:spcAft>
              <a:buNone/>
            </a:pPr>
            <a:r>
              <a:rPr lang="en" sz="1600">
                <a:latin typeface="Tahoma"/>
                <a:ea typeface="Tahoma"/>
                <a:cs typeface="Tahoma"/>
                <a:sym typeface="Tahoma"/>
              </a:rPr>
              <a:t>		</a:t>
            </a:r>
            <a:endParaRPr sz="1600">
              <a:latin typeface="Tahoma"/>
              <a:ea typeface="Tahoma"/>
              <a:cs typeface="Tahoma"/>
              <a:sym typeface="Tahoma"/>
            </a:endParaRPr>
          </a:p>
          <a:p>
            <a:pPr indent="457200" lvl="0" marL="457200" rtl="0" algn="l">
              <a:lnSpc>
                <a:spcPct val="80000"/>
              </a:lnSpc>
              <a:spcBef>
                <a:spcPts val="0"/>
              </a:spcBef>
              <a:spcAft>
                <a:spcPts val="0"/>
              </a:spcAft>
              <a:buNone/>
            </a:pPr>
            <a:r>
              <a:rPr b="0" lang="en" sz="1600">
                <a:highlight>
                  <a:srgbClr val="FFD966"/>
                </a:highlight>
                <a:latin typeface="Tahoma"/>
                <a:ea typeface="Tahoma"/>
                <a:cs typeface="Tahoma"/>
                <a:sym typeface="Tahoma"/>
              </a:rPr>
              <a:t>B. Holdover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0" lvl="0" marL="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0" lvl="0" marL="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0" lvl="0" marL="0" rtl="0" algn="ctr">
              <a:lnSpc>
                <a:spcPct val="80000"/>
              </a:lnSpc>
              <a:spcBef>
                <a:spcPts val="0"/>
              </a:spcBef>
              <a:spcAft>
                <a:spcPts val="0"/>
              </a:spcAft>
              <a:buNone/>
            </a:pPr>
            <a:r>
              <a:t/>
            </a:r>
            <a:endParaRPr sz="1600">
              <a:latin typeface="Tahoma"/>
              <a:ea typeface="Tahoma"/>
              <a:cs typeface="Tahoma"/>
              <a:sym typeface="Tahom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5">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5">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5">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5">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5">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5">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5">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5">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5">
                                            <p:txEl>
                                              <p:pRg end="12" st="1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5">
                                            <p:txEl>
                                              <p:pRg end="13" st="1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5">
                                            <p:txEl>
                                              <p:pRg end="14" st="1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5">
                                            <p:txEl>
                                              <p:pRg end="15" st="1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5">
                                            <p:txEl>
                                              <p:pRg end="16" st="1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5">
                                            <p:txEl>
                                              <p:pRg end="17" st="1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5">
                                            <p:txEl>
                                              <p:pRg end="18" st="1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5">
                                            <p:txEl>
                                              <p:pRg end="19" st="1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5">
                                            <p:txEl>
                                              <p:pRg end="20" st="2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5">
                                            <p:txEl>
                                              <p:pRg end="21" st="2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5">
                                            <p:txEl>
                                              <p:pRg end="22" st="2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5">
                                            <p:txEl>
                                              <p:pRg end="23" st="2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5">
                                            <p:txEl>
                                              <p:pRg end="24" st="2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5">
                                            <p:txEl>
                                              <p:pRg end="25" st="2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5">
                                            <p:txEl>
                                              <p:pRg end="26" st="2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5">
                                            <p:txEl>
                                              <p:pRg end="27" st="2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5">
                                            <p:txEl>
                                              <p:pRg end="28" st="2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5">
                                            <p:txEl>
                                              <p:pRg end="29" st="2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5">
                                            <p:txEl>
                                              <p:pRg end="30" st="3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5">
                                            <p:txEl>
                                              <p:pRg end="31" st="3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5">
                                            <p:txEl>
                                              <p:pRg end="32" st="3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5">
                                            <p:txEl>
                                              <p:pRg end="33" st="3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5">
                                            <p:txEl>
                                              <p:pRg end="34" st="3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5">
                                            <p:txEl>
                                              <p:pRg end="35" st="3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5">
                                            <p:txEl>
                                              <p:pRg end="36" st="3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5">
                                            <p:txEl>
                                              <p:pRg end="37" st="3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5">
                                            <p:txEl>
                                              <p:pRg end="38" st="3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5">
                                            <p:txEl>
                                              <p:pRg end="39" st="3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5">
                                            <p:txEl>
                                              <p:pRg end="40" st="4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5">
                                            <p:txEl>
                                              <p:pRg end="41" st="4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5">
                                            <p:txEl>
                                              <p:pRg end="42" st="4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1079" name="Shape 1079"/>
        <p:cNvGrpSpPr/>
        <p:nvPr/>
      </p:nvGrpSpPr>
      <p:grpSpPr>
        <a:xfrm>
          <a:off x="0" y="0"/>
          <a:ext cx="0" cy="0"/>
          <a:chOff x="0" y="0"/>
          <a:chExt cx="0" cy="0"/>
        </a:xfrm>
      </p:grpSpPr>
      <p:sp>
        <p:nvSpPr>
          <p:cNvPr id="1080" name="Google Shape;1080;p57"/>
          <p:cNvSpPr txBox="1"/>
          <p:nvPr>
            <p:ph type="title"/>
          </p:nvPr>
        </p:nvSpPr>
        <p:spPr>
          <a:xfrm>
            <a:off x="460375" y="304800"/>
            <a:ext cx="8386800" cy="4246500"/>
          </a:xfrm>
          <a:prstGeom prst="rect">
            <a:avLst/>
          </a:prstGeom>
        </p:spPr>
        <p:txBody>
          <a:bodyPr anchorCtr="0" anchor="t" bIns="91425" lIns="91425" spcFirstLastPara="1" rIns="91425" wrap="square" tIns="91425">
            <a:noAutofit/>
          </a:bodyPr>
          <a:lstStyle/>
          <a:p>
            <a:pPr indent="-330200" lvl="0" marL="457200" rtl="0" algn="l">
              <a:lnSpc>
                <a:spcPct val="80000"/>
              </a:lnSpc>
              <a:spcBef>
                <a:spcPts val="0"/>
              </a:spcBef>
              <a:spcAft>
                <a:spcPts val="0"/>
              </a:spcAft>
              <a:buSzPts val="1600"/>
              <a:buFont typeface="Tahoma"/>
              <a:buAutoNum type="arabicPeriod" startAt="44"/>
            </a:pPr>
            <a:r>
              <a:rPr lang="en" sz="1600">
                <a:latin typeface="Tahoma"/>
                <a:ea typeface="Tahoma"/>
                <a:cs typeface="Tahoma"/>
                <a:sym typeface="Tahoma"/>
              </a:rPr>
              <a:t>A tenant, upon written request, must be provided what information :</a:t>
            </a:r>
            <a:endParaRPr sz="1600">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457200" lvl="0" marL="457200" rtl="0" algn="l">
              <a:lnSpc>
                <a:spcPct val="80000"/>
              </a:lnSpc>
              <a:spcBef>
                <a:spcPts val="0"/>
              </a:spcBef>
              <a:spcAft>
                <a:spcPts val="0"/>
              </a:spcAft>
              <a:buNone/>
            </a:pPr>
            <a:r>
              <a:rPr b="0" lang="en" sz="1600">
                <a:highlight>
                  <a:srgbClr val="FFD966"/>
                </a:highlight>
                <a:latin typeface="Tahoma"/>
                <a:ea typeface="Tahoma"/>
                <a:cs typeface="Tahoma"/>
                <a:sym typeface="Tahoma"/>
              </a:rPr>
              <a:t>B. The security deposit disposition for the prior tenant</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330200" lvl="0" marL="457200" rtl="0" algn="l">
              <a:lnSpc>
                <a:spcPct val="80000"/>
              </a:lnSpc>
              <a:spcBef>
                <a:spcPts val="0"/>
              </a:spcBef>
              <a:spcAft>
                <a:spcPts val="0"/>
              </a:spcAft>
              <a:buSzPts val="1600"/>
              <a:buFont typeface="Tahoma"/>
              <a:buAutoNum type="arabicPeriod" startAt="44"/>
            </a:pPr>
            <a:r>
              <a:rPr lang="en" sz="1600">
                <a:latin typeface="Tahoma"/>
                <a:ea typeface="Tahoma"/>
                <a:cs typeface="Tahoma"/>
                <a:sym typeface="Tahoma"/>
              </a:rPr>
              <a:t>A leasehold which the landlord or tenant may terminate at any time, with reasonable notice, is: </a:t>
            </a:r>
            <a:r>
              <a:rPr lang="en" sz="1600">
                <a:latin typeface="Tahoma"/>
                <a:ea typeface="Tahoma"/>
                <a:cs typeface="Tahoma"/>
                <a:sym typeface="Tahoma"/>
              </a:rPr>
              <a:t> </a:t>
            </a:r>
            <a:endParaRPr sz="1600">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457200" lvl="0" marL="457200" rtl="0" algn="l">
              <a:lnSpc>
                <a:spcPct val="80000"/>
              </a:lnSpc>
              <a:spcBef>
                <a:spcPts val="0"/>
              </a:spcBef>
              <a:spcAft>
                <a:spcPts val="0"/>
              </a:spcAft>
              <a:buNone/>
            </a:pPr>
            <a:r>
              <a:rPr b="0" lang="en" sz="1600">
                <a:highlight>
                  <a:srgbClr val="FFD966"/>
                </a:highlight>
                <a:latin typeface="Tahoma"/>
                <a:ea typeface="Tahoma"/>
                <a:cs typeface="Tahoma"/>
                <a:sym typeface="Tahoma"/>
              </a:rPr>
              <a:t>D. Tenancy at will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sz="1600">
              <a:latin typeface="Tahoma"/>
              <a:ea typeface="Tahoma"/>
              <a:cs typeface="Tahoma"/>
              <a:sym typeface="Tahoma"/>
            </a:endParaRPr>
          </a:p>
          <a:p>
            <a:pPr indent="-330200" lvl="0" marL="457200" rtl="0" algn="l">
              <a:lnSpc>
                <a:spcPct val="80000"/>
              </a:lnSpc>
              <a:spcBef>
                <a:spcPts val="0"/>
              </a:spcBef>
              <a:spcAft>
                <a:spcPts val="0"/>
              </a:spcAft>
              <a:buSzPts val="1600"/>
              <a:buFont typeface="Tahoma"/>
              <a:buAutoNum type="arabicPeriod" startAt="44"/>
            </a:pPr>
            <a:r>
              <a:rPr lang="en" sz="1600">
                <a:latin typeface="Tahoma"/>
                <a:ea typeface="Tahoma"/>
                <a:cs typeface="Tahoma"/>
                <a:sym typeface="Tahoma"/>
              </a:rPr>
              <a:t>A property manager has a legitimate concern about drug activity going on at one of their properties with a month-to-month lease. What type of notice can they be given? </a:t>
            </a:r>
            <a:endParaRPr sz="1600">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457200" lvl="0" marL="457200" rtl="0" algn="l">
              <a:lnSpc>
                <a:spcPct val="80000"/>
              </a:lnSpc>
              <a:spcBef>
                <a:spcPts val="0"/>
              </a:spcBef>
              <a:spcAft>
                <a:spcPts val="0"/>
              </a:spcAft>
              <a:buNone/>
            </a:pPr>
            <a:r>
              <a:rPr b="0" lang="en" sz="1600">
                <a:highlight>
                  <a:srgbClr val="FFD966"/>
                </a:highlight>
                <a:latin typeface="Tahoma"/>
                <a:ea typeface="Tahoma"/>
                <a:cs typeface="Tahoma"/>
                <a:sym typeface="Tahoma"/>
              </a:rPr>
              <a:t>C. A 30 day notice to vacate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330200" lvl="0" marL="457200" rtl="0" algn="l">
              <a:lnSpc>
                <a:spcPct val="80000"/>
              </a:lnSpc>
              <a:spcBef>
                <a:spcPts val="0"/>
              </a:spcBef>
              <a:spcAft>
                <a:spcPts val="0"/>
              </a:spcAft>
              <a:buSzPts val="1600"/>
              <a:buFont typeface="Tahoma"/>
              <a:buAutoNum type="arabicPeriod" startAt="44"/>
            </a:pPr>
            <a:r>
              <a:rPr lang="en" sz="1600">
                <a:latin typeface="Tahoma"/>
                <a:ea typeface="Tahoma"/>
                <a:cs typeface="Tahoma"/>
                <a:sym typeface="Tahoma"/>
              </a:rPr>
              <a:t>How many years must all trust account documents be kept for? </a:t>
            </a:r>
            <a:endParaRPr sz="1600">
              <a:latin typeface="Tahoma"/>
              <a:ea typeface="Tahoma"/>
              <a:cs typeface="Tahoma"/>
              <a:sym typeface="Tahoma"/>
            </a:endParaRPr>
          </a:p>
          <a:p>
            <a:pPr indent="0" lvl="0" marL="0" rtl="0" algn="l">
              <a:lnSpc>
                <a:spcPct val="80000"/>
              </a:lnSpc>
              <a:spcBef>
                <a:spcPts val="0"/>
              </a:spcBef>
              <a:spcAft>
                <a:spcPts val="0"/>
              </a:spcAft>
              <a:buNone/>
            </a:pPr>
            <a:r>
              <a:rPr lang="en" sz="1600">
                <a:latin typeface="Tahoma"/>
                <a:ea typeface="Tahoma"/>
                <a:cs typeface="Tahoma"/>
                <a:sym typeface="Tahoma"/>
              </a:rPr>
              <a:t>		</a:t>
            </a:r>
            <a:endParaRPr sz="1600">
              <a:latin typeface="Tahoma"/>
              <a:ea typeface="Tahoma"/>
              <a:cs typeface="Tahoma"/>
              <a:sym typeface="Tahoma"/>
            </a:endParaRPr>
          </a:p>
          <a:p>
            <a:pPr indent="457200" lvl="0" marL="457200" rtl="0" algn="l">
              <a:lnSpc>
                <a:spcPct val="80000"/>
              </a:lnSpc>
              <a:spcBef>
                <a:spcPts val="0"/>
              </a:spcBef>
              <a:spcAft>
                <a:spcPts val="0"/>
              </a:spcAft>
              <a:buNone/>
            </a:pPr>
            <a:r>
              <a:rPr b="0" lang="en" sz="1600">
                <a:highlight>
                  <a:srgbClr val="FFD966"/>
                </a:highlight>
                <a:latin typeface="Tahoma"/>
                <a:ea typeface="Tahoma"/>
                <a:cs typeface="Tahoma"/>
                <a:sym typeface="Tahoma"/>
              </a:rPr>
              <a:t>D. 8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0" lvl="0" marL="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0" lvl="0" marL="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0" lvl="0" marL="0" rtl="0" algn="ctr">
              <a:lnSpc>
                <a:spcPct val="80000"/>
              </a:lnSpc>
              <a:spcBef>
                <a:spcPts val="0"/>
              </a:spcBef>
              <a:spcAft>
                <a:spcPts val="0"/>
              </a:spcAft>
              <a:buNone/>
            </a:pPr>
            <a:r>
              <a:t/>
            </a:r>
            <a:endParaRPr sz="1600">
              <a:latin typeface="Tahoma"/>
              <a:ea typeface="Tahoma"/>
              <a:cs typeface="Tahoma"/>
              <a:sym typeface="Tahom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0">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0">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0">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0">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0">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0">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0">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0">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0">
                                            <p:txEl>
                                              <p:pRg end="12" st="1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0">
                                            <p:txEl>
                                              <p:pRg end="13" st="1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0">
                                            <p:txEl>
                                              <p:pRg end="14" st="1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0">
                                            <p:txEl>
                                              <p:pRg end="15" st="1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0">
                                            <p:txEl>
                                              <p:pRg end="16" st="1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0">
                                            <p:txEl>
                                              <p:pRg end="17" st="1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0">
                                            <p:txEl>
                                              <p:pRg end="18" st="1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0">
                                            <p:txEl>
                                              <p:pRg end="19" st="1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0">
                                            <p:txEl>
                                              <p:pRg end="20" st="2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0">
                                            <p:txEl>
                                              <p:pRg end="21" st="2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0">
                                            <p:txEl>
                                              <p:pRg end="22" st="2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0">
                                            <p:txEl>
                                              <p:pRg end="23" st="2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0">
                                            <p:txEl>
                                              <p:pRg end="24" st="2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0">
                                            <p:txEl>
                                              <p:pRg end="25" st="2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0">
                                            <p:txEl>
                                              <p:pRg end="26" st="2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0">
                                            <p:txEl>
                                              <p:pRg end="27" st="2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0">
                                            <p:txEl>
                                              <p:pRg end="28" st="2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0">
                                            <p:txEl>
                                              <p:pRg end="29" st="2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0">
                                            <p:txEl>
                                              <p:pRg end="30" st="3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0">
                                            <p:txEl>
                                              <p:pRg end="31" st="3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0">
                                            <p:txEl>
                                              <p:pRg end="32" st="3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0">
                                            <p:txEl>
                                              <p:pRg end="33" st="3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0">
                                            <p:txEl>
                                              <p:pRg end="34" st="3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0">
                                            <p:txEl>
                                              <p:pRg end="35" st="3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0">
                                            <p:txEl>
                                              <p:pRg end="36" st="3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0">
                                            <p:txEl>
                                              <p:pRg end="37" st="3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0">
                                            <p:txEl>
                                              <p:pRg end="38" st="3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0">
                                            <p:txEl>
                                              <p:pRg end="39" st="3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0">
                                            <p:txEl>
                                              <p:pRg end="40" st="4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0">
                                            <p:txEl>
                                              <p:pRg end="41" st="4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0">
                                            <p:txEl>
                                              <p:pRg end="42" st="4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0">
                                            <p:txEl>
                                              <p:pRg end="43" st="4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1084" name="Shape 1084"/>
        <p:cNvGrpSpPr/>
        <p:nvPr/>
      </p:nvGrpSpPr>
      <p:grpSpPr>
        <a:xfrm>
          <a:off x="0" y="0"/>
          <a:ext cx="0" cy="0"/>
          <a:chOff x="0" y="0"/>
          <a:chExt cx="0" cy="0"/>
        </a:xfrm>
      </p:grpSpPr>
      <p:sp>
        <p:nvSpPr>
          <p:cNvPr id="1085" name="Google Shape;1085;p58"/>
          <p:cNvSpPr txBox="1"/>
          <p:nvPr>
            <p:ph type="title"/>
          </p:nvPr>
        </p:nvSpPr>
        <p:spPr>
          <a:xfrm>
            <a:off x="460375" y="304800"/>
            <a:ext cx="8386800" cy="4246500"/>
          </a:xfrm>
          <a:prstGeom prst="rect">
            <a:avLst/>
          </a:prstGeom>
        </p:spPr>
        <p:txBody>
          <a:bodyPr anchorCtr="0" anchor="t" bIns="91425" lIns="91425" spcFirstLastPara="1" rIns="91425" wrap="square" tIns="91425">
            <a:noAutofit/>
          </a:bodyPr>
          <a:lstStyle/>
          <a:p>
            <a:pPr indent="-330200" lvl="0" marL="457200" rtl="0" algn="l">
              <a:lnSpc>
                <a:spcPct val="80000"/>
              </a:lnSpc>
              <a:spcBef>
                <a:spcPts val="0"/>
              </a:spcBef>
              <a:spcAft>
                <a:spcPts val="0"/>
              </a:spcAft>
              <a:buSzPts val="1600"/>
              <a:buFont typeface="Tahoma"/>
              <a:buAutoNum type="arabicPeriod" startAt="48"/>
            </a:pPr>
            <a:r>
              <a:rPr lang="en" sz="1600">
                <a:latin typeface="Tahoma"/>
                <a:ea typeface="Tahoma"/>
                <a:cs typeface="Tahoma"/>
                <a:sym typeface="Tahoma"/>
              </a:rPr>
              <a:t>A rule adopted by a landlord concerning tenant’s use and occupancy must be:</a:t>
            </a:r>
            <a:endParaRPr sz="1600">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457200" lvl="0" marL="457200" rtl="0" algn="l">
              <a:lnSpc>
                <a:spcPct val="80000"/>
              </a:lnSpc>
              <a:spcBef>
                <a:spcPts val="0"/>
              </a:spcBef>
              <a:spcAft>
                <a:spcPts val="0"/>
              </a:spcAft>
              <a:buNone/>
            </a:pPr>
            <a:r>
              <a:rPr b="0" lang="en" sz="1600">
                <a:highlight>
                  <a:srgbClr val="FFD966"/>
                </a:highlight>
                <a:latin typeface="Tahoma"/>
                <a:ea typeface="Tahoma"/>
                <a:cs typeface="Tahoma"/>
                <a:sym typeface="Tahoma"/>
              </a:rPr>
              <a:t>B. Given to each new tenant upon arrival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330200" lvl="0" marL="457200" rtl="0" algn="l">
              <a:lnSpc>
                <a:spcPct val="80000"/>
              </a:lnSpc>
              <a:spcBef>
                <a:spcPts val="0"/>
              </a:spcBef>
              <a:spcAft>
                <a:spcPts val="0"/>
              </a:spcAft>
              <a:buSzPts val="1600"/>
              <a:buFont typeface="Tahoma"/>
              <a:buAutoNum type="arabicPeriod" startAt="48"/>
            </a:pPr>
            <a:r>
              <a:rPr lang="en" sz="1600">
                <a:latin typeface="Tahoma"/>
                <a:ea typeface="Tahoma"/>
                <a:cs typeface="Tahoma"/>
                <a:sym typeface="Tahoma"/>
              </a:rPr>
              <a:t>You are managing a 30-unit apartment complex and your cost of doing business to manage these units is $8,000. What would your markup have to be per unit to maintain a 12% profit?</a:t>
            </a:r>
            <a:endParaRPr sz="1600">
              <a:latin typeface="Tahoma"/>
              <a:ea typeface="Tahoma"/>
              <a:cs typeface="Tahoma"/>
              <a:sym typeface="Tahoma"/>
            </a:endParaRPr>
          </a:p>
          <a:p>
            <a:pPr indent="0" lvl="0" marL="457200" rtl="0" algn="l">
              <a:lnSpc>
                <a:spcPct val="80000"/>
              </a:lnSpc>
              <a:spcBef>
                <a:spcPts val="0"/>
              </a:spcBef>
              <a:spcAft>
                <a:spcPts val="0"/>
              </a:spcAft>
              <a:buNone/>
            </a:pPr>
            <a:r>
              <a:t/>
            </a:r>
            <a:endParaRPr sz="1600">
              <a:latin typeface="Tahoma"/>
              <a:ea typeface="Tahoma"/>
              <a:cs typeface="Tahoma"/>
              <a:sym typeface="Tahoma"/>
            </a:endParaRPr>
          </a:p>
          <a:p>
            <a:pPr indent="457200" lvl="0" marL="457200" rtl="0" algn="l">
              <a:lnSpc>
                <a:spcPct val="80000"/>
              </a:lnSpc>
              <a:spcBef>
                <a:spcPts val="0"/>
              </a:spcBef>
              <a:spcAft>
                <a:spcPts val="0"/>
              </a:spcAft>
              <a:buNone/>
            </a:pPr>
            <a:r>
              <a:rPr b="0" lang="en" sz="1600">
                <a:highlight>
                  <a:srgbClr val="FFD966"/>
                </a:highlight>
                <a:latin typeface="Tahoma"/>
                <a:ea typeface="Tahoma"/>
                <a:cs typeface="Tahoma"/>
                <a:sym typeface="Tahoma"/>
              </a:rPr>
              <a:t>B. 36.36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rPr b="0" lang="en" sz="1600">
                <a:highlight>
                  <a:srgbClr val="FFD966"/>
                </a:highlight>
                <a:latin typeface="Tahoma"/>
                <a:ea typeface="Tahoma"/>
                <a:cs typeface="Tahoma"/>
                <a:sym typeface="Tahoma"/>
              </a:rPr>
              <a:t>8000 / 30 = 266.67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rPr b="0" lang="en" sz="1600">
                <a:highlight>
                  <a:srgbClr val="FFD966"/>
                </a:highlight>
                <a:latin typeface="Tahoma"/>
                <a:ea typeface="Tahoma"/>
                <a:cs typeface="Tahoma"/>
                <a:sym typeface="Tahoma"/>
              </a:rPr>
              <a:t>266.67 / .88 = 303.02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rPr b="0" lang="en" sz="1600">
                <a:highlight>
                  <a:srgbClr val="FFD966"/>
                </a:highlight>
                <a:latin typeface="Tahoma"/>
                <a:ea typeface="Tahoma"/>
                <a:cs typeface="Tahoma"/>
                <a:sym typeface="Tahoma"/>
              </a:rPr>
              <a:t>303.02 - 266.66 = 36.36</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sz="1600">
              <a:latin typeface="Tahoma"/>
              <a:ea typeface="Tahoma"/>
              <a:cs typeface="Tahoma"/>
              <a:sym typeface="Tahoma"/>
            </a:endParaRPr>
          </a:p>
          <a:p>
            <a:pPr indent="-330200" lvl="0" marL="457200" rtl="0" algn="l">
              <a:lnSpc>
                <a:spcPct val="80000"/>
              </a:lnSpc>
              <a:spcBef>
                <a:spcPts val="0"/>
              </a:spcBef>
              <a:spcAft>
                <a:spcPts val="0"/>
              </a:spcAft>
              <a:buSzPts val="1600"/>
              <a:buFont typeface="Tahoma"/>
              <a:buAutoNum type="arabicPeriod" startAt="48"/>
            </a:pPr>
            <a:r>
              <a:rPr lang="en" sz="1600">
                <a:latin typeface="Tahoma"/>
                <a:ea typeface="Tahoma"/>
                <a:cs typeface="Tahoma"/>
                <a:sym typeface="Tahoma"/>
              </a:rPr>
              <a:t>What is the number of days a landlord has to return a security deposit if there are withholdings from the deposit?</a:t>
            </a:r>
            <a:endParaRPr sz="1600">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457200" lvl="0" marL="457200" rtl="0" algn="l">
              <a:lnSpc>
                <a:spcPct val="80000"/>
              </a:lnSpc>
              <a:spcBef>
                <a:spcPts val="0"/>
              </a:spcBef>
              <a:spcAft>
                <a:spcPts val="0"/>
              </a:spcAft>
              <a:buNone/>
            </a:pPr>
            <a:r>
              <a:rPr b="0" lang="en" sz="1600">
                <a:highlight>
                  <a:srgbClr val="FFD966"/>
                </a:highlight>
                <a:latin typeface="Tahoma"/>
                <a:ea typeface="Tahoma"/>
                <a:cs typeface="Tahoma"/>
                <a:sym typeface="Tahoma"/>
              </a:rPr>
              <a:t>D. Within 30 days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0" lvl="0" marL="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0" lvl="0" marL="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0" lvl="0" marL="0" rtl="0" algn="ctr">
              <a:lnSpc>
                <a:spcPct val="80000"/>
              </a:lnSpc>
              <a:spcBef>
                <a:spcPts val="0"/>
              </a:spcBef>
              <a:spcAft>
                <a:spcPts val="0"/>
              </a:spcAft>
              <a:buNone/>
            </a:pPr>
            <a:r>
              <a:t/>
            </a:r>
            <a:endParaRPr sz="1600">
              <a:latin typeface="Tahoma"/>
              <a:ea typeface="Tahoma"/>
              <a:cs typeface="Tahoma"/>
              <a:sym typeface="Tahom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5">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5">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5">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5">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5">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5">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5">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5">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5">
                                            <p:txEl>
                                              <p:pRg end="12" st="1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5">
                                            <p:txEl>
                                              <p:pRg end="13" st="1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5">
                                            <p:txEl>
                                              <p:pRg end="14" st="1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5">
                                            <p:txEl>
                                              <p:pRg end="15" st="1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5">
                                            <p:txEl>
                                              <p:pRg end="16" st="1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5">
                                            <p:txEl>
                                              <p:pRg end="17" st="1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5">
                                            <p:txEl>
                                              <p:pRg end="18" st="1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5">
                                            <p:txEl>
                                              <p:pRg end="19" st="1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5">
                                            <p:txEl>
                                              <p:pRg end="20" st="2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5">
                                            <p:txEl>
                                              <p:pRg end="21" st="2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5">
                                            <p:txEl>
                                              <p:pRg end="22" st="2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5">
                                            <p:txEl>
                                              <p:pRg end="23" st="2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5">
                                            <p:txEl>
                                              <p:pRg end="24" st="2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5">
                                            <p:txEl>
                                              <p:pRg end="25" st="2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5">
                                            <p:txEl>
                                              <p:pRg end="26" st="2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5">
                                            <p:txEl>
                                              <p:pRg end="27" st="2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5">
                                            <p:txEl>
                                              <p:pRg end="28" st="2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5">
                                            <p:txEl>
                                              <p:pRg end="29" st="2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5">
                                            <p:txEl>
                                              <p:pRg end="30" st="3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5">
                                            <p:txEl>
                                              <p:pRg end="31" st="3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5">
                                            <p:txEl>
                                              <p:pRg end="32" st="3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5">
                                            <p:txEl>
                                              <p:pRg end="33" st="3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5">
                                            <p:txEl>
                                              <p:pRg end="34" st="3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5">
                                            <p:txEl>
                                              <p:pRg end="35" st="3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5">
                                            <p:txEl>
                                              <p:pRg end="36" st="3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5">
                                            <p:txEl>
                                              <p:pRg end="37" st="3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5">
                                            <p:txEl>
                                              <p:pRg end="38" st="3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5">
                                            <p:txEl>
                                              <p:pRg end="39" st="3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5">
                                            <p:txEl>
                                              <p:pRg end="40" st="4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5">
                                            <p:txEl>
                                              <p:pRg end="41" st="4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5">
                                            <p:txEl>
                                              <p:pRg end="42" st="4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5">
                                            <p:txEl>
                                              <p:pRg end="43" st="4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5">
                                            <p:txEl>
                                              <p:pRg end="44" st="4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5">
                                            <p:txEl>
                                              <p:pRg end="45" st="4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1089" name="Shape 1089"/>
        <p:cNvGrpSpPr/>
        <p:nvPr/>
      </p:nvGrpSpPr>
      <p:grpSpPr>
        <a:xfrm>
          <a:off x="0" y="0"/>
          <a:ext cx="0" cy="0"/>
          <a:chOff x="0" y="0"/>
          <a:chExt cx="0" cy="0"/>
        </a:xfrm>
      </p:grpSpPr>
      <p:sp>
        <p:nvSpPr>
          <p:cNvPr id="1090" name="Google Shape;1090;p59"/>
          <p:cNvSpPr txBox="1"/>
          <p:nvPr>
            <p:ph type="title"/>
          </p:nvPr>
        </p:nvSpPr>
        <p:spPr>
          <a:xfrm>
            <a:off x="460375" y="304800"/>
            <a:ext cx="8386800" cy="4246500"/>
          </a:xfrm>
          <a:prstGeom prst="rect">
            <a:avLst/>
          </a:prstGeom>
        </p:spPr>
        <p:txBody>
          <a:bodyPr anchorCtr="0" anchor="t" bIns="91425" lIns="91425" spcFirstLastPara="1" rIns="91425" wrap="square" tIns="91425">
            <a:noAutofit/>
          </a:bodyPr>
          <a:lstStyle/>
          <a:p>
            <a:pPr indent="-330200" lvl="0" marL="457200" rtl="0" algn="l">
              <a:lnSpc>
                <a:spcPct val="80000"/>
              </a:lnSpc>
              <a:spcBef>
                <a:spcPts val="0"/>
              </a:spcBef>
              <a:spcAft>
                <a:spcPts val="0"/>
              </a:spcAft>
              <a:buSzPts val="1600"/>
              <a:buFont typeface="Tahoma"/>
              <a:buAutoNum type="arabicPeriod" startAt="51"/>
            </a:pPr>
            <a:r>
              <a:rPr lang="en" sz="1600">
                <a:latin typeface="Tahoma"/>
                <a:ea typeface="Tahoma"/>
                <a:cs typeface="Tahoma"/>
                <a:sym typeface="Tahoma"/>
              </a:rPr>
              <a:t>When a property manager shows a family with a small child only the properties that are available with playgrounds, he is conducting an illegal practice called:</a:t>
            </a:r>
            <a:endParaRPr sz="1600">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457200" lvl="0" marL="457200" rtl="0" algn="l">
              <a:lnSpc>
                <a:spcPct val="80000"/>
              </a:lnSpc>
              <a:spcBef>
                <a:spcPts val="0"/>
              </a:spcBef>
              <a:spcAft>
                <a:spcPts val="0"/>
              </a:spcAft>
              <a:buNone/>
            </a:pPr>
            <a:r>
              <a:rPr b="0" lang="en" sz="1600">
                <a:highlight>
                  <a:srgbClr val="FFD966"/>
                </a:highlight>
                <a:latin typeface="Tahoma"/>
                <a:ea typeface="Tahoma"/>
                <a:cs typeface="Tahoma"/>
                <a:sym typeface="Tahoma"/>
              </a:rPr>
              <a:t>A. Steering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330200" lvl="0" marL="457200" rtl="0" algn="l">
              <a:lnSpc>
                <a:spcPct val="80000"/>
              </a:lnSpc>
              <a:spcBef>
                <a:spcPts val="0"/>
              </a:spcBef>
              <a:spcAft>
                <a:spcPts val="0"/>
              </a:spcAft>
              <a:buSzPts val="1600"/>
              <a:buFont typeface="Tahoma"/>
              <a:buAutoNum type="arabicPeriod" startAt="51"/>
            </a:pPr>
            <a:r>
              <a:rPr lang="en" sz="1600">
                <a:latin typeface="Tahoma"/>
                <a:ea typeface="Tahoma"/>
                <a:cs typeface="Tahoma"/>
                <a:sym typeface="Tahoma"/>
              </a:rPr>
              <a:t>Lead-based paint disclosures are required for buildings built in or before: </a:t>
            </a:r>
            <a:endParaRPr sz="1600">
              <a:latin typeface="Tahoma"/>
              <a:ea typeface="Tahoma"/>
              <a:cs typeface="Tahoma"/>
              <a:sym typeface="Tahoma"/>
            </a:endParaRPr>
          </a:p>
          <a:p>
            <a:pPr indent="0" lvl="0" marL="457200" rtl="0" algn="l">
              <a:lnSpc>
                <a:spcPct val="80000"/>
              </a:lnSpc>
              <a:spcBef>
                <a:spcPts val="0"/>
              </a:spcBef>
              <a:spcAft>
                <a:spcPts val="0"/>
              </a:spcAft>
              <a:buNone/>
            </a:pPr>
            <a:r>
              <a:t/>
            </a:r>
            <a:endParaRPr sz="1600">
              <a:latin typeface="Tahoma"/>
              <a:ea typeface="Tahoma"/>
              <a:cs typeface="Tahoma"/>
              <a:sym typeface="Tahoma"/>
            </a:endParaRPr>
          </a:p>
          <a:p>
            <a:pPr indent="457200" lvl="0" marL="457200" rtl="0" algn="l">
              <a:lnSpc>
                <a:spcPct val="80000"/>
              </a:lnSpc>
              <a:spcBef>
                <a:spcPts val="0"/>
              </a:spcBef>
              <a:spcAft>
                <a:spcPts val="0"/>
              </a:spcAft>
              <a:buNone/>
            </a:pPr>
            <a:r>
              <a:rPr b="0" lang="en" sz="1600">
                <a:highlight>
                  <a:srgbClr val="FFD966"/>
                </a:highlight>
                <a:latin typeface="Tahoma"/>
                <a:ea typeface="Tahoma"/>
                <a:cs typeface="Tahoma"/>
                <a:sym typeface="Tahoma"/>
              </a:rPr>
              <a:t>B. 1977</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330200" lvl="0" marL="457200" rtl="0" algn="l">
              <a:lnSpc>
                <a:spcPct val="80000"/>
              </a:lnSpc>
              <a:spcBef>
                <a:spcPts val="0"/>
              </a:spcBef>
              <a:spcAft>
                <a:spcPts val="0"/>
              </a:spcAft>
              <a:buSzPts val="1600"/>
              <a:buFont typeface="Tahoma"/>
              <a:buAutoNum type="arabicPeriod" startAt="51"/>
            </a:pPr>
            <a:r>
              <a:rPr lang="en" sz="1600">
                <a:latin typeface="Tahoma"/>
                <a:ea typeface="Tahoma"/>
                <a:cs typeface="Tahoma"/>
                <a:sym typeface="Tahoma"/>
              </a:rPr>
              <a:t>Which is not a protected class for housing explicitly specified in the Montana statutes:</a:t>
            </a:r>
            <a:endParaRPr sz="1600">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457200" lvl="0" marL="457200" rtl="0" algn="l">
              <a:lnSpc>
                <a:spcPct val="80000"/>
              </a:lnSpc>
              <a:spcBef>
                <a:spcPts val="0"/>
              </a:spcBef>
              <a:spcAft>
                <a:spcPts val="0"/>
              </a:spcAft>
              <a:buNone/>
            </a:pPr>
            <a:r>
              <a:rPr b="0" lang="en" sz="1600">
                <a:highlight>
                  <a:srgbClr val="FFD966"/>
                </a:highlight>
                <a:latin typeface="Tahoma"/>
                <a:ea typeface="Tahoma"/>
                <a:cs typeface="Tahoma"/>
                <a:sym typeface="Tahoma"/>
              </a:rPr>
              <a:t>B. Income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330200" lvl="0" marL="457200" rtl="0" algn="l">
              <a:lnSpc>
                <a:spcPct val="80000"/>
              </a:lnSpc>
              <a:spcBef>
                <a:spcPts val="0"/>
              </a:spcBef>
              <a:spcAft>
                <a:spcPts val="0"/>
              </a:spcAft>
              <a:buSzPts val="1600"/>
              <a:buFont typeface="Tahoma"/>
              <a:buAutoNum type="arabicPeriod" startAt="51"/>
            </a:pPr>
            <a:r>
              <a:rPr lang="en" sz="1600">
                <a:latin typeface="Tahoma"/>
                <a:ea typeface="Tahoma"/>
                <a:cs typeface="Tahoma"/>
                <a:sym typeface="Tahoma"/>
              </a:rPr>
              <a:t>What is the maximum number of days for a landlord to correct a non-emergency maintenance issue? </a:t>
            </a:r>
            <a:endParaRPr sz="1600">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0" lvl="0" marL="0" rtl="0" algn="l">
              <a:lnSpc>
                <a:spcPct val="80000"/>
              </a:lnSpc>
              <a:spcBef>
                <a:spcPts val="0"/>
              </a:spcBef>
              <a:spcAft>
                <a:spcPts val="0"/>
              </a:spcAft>
              <a:buNone/>
            </a:pPr>
            <a:r>
              <a:rPr b="0" lang="en" sz="1600">
                <a:highlight>
                  <a:srgbClr val="FFD966"/>
                </a:highlight>
                <a:latin typeface="Tahoma"/>
                <a:ea typeface="Tahoma"/>
                <a:cs typeface="Tahoma"/>
                <a:sym typeface="Tahoma"/>
              </a:rPr>
              <a:t>		C. Within 14 days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0" lvl="0" marL="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0" lvl="0" marL="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0" lvl="0" marL="0" rtl="0" algn="ctr">
              <a:lnSpc>
                <a:spcPct val="80000"/>
              </a:lnSpc>
              <a:spcBef>
                <a:spcPts val="0"/>
              </a:spcBef>
              <a:spcAft>
                <a:spcPts val="0"/>
              </a:spcAft>
              <a:buNone/>
            </a:pPr>
            <a:r>
              <a:t/>
            </a:r>
            <a:endParaRPr sz="1600">
              <a:latin typeface="Tahoma"/>
              <a:ea typeface="Tahoma"/>
              <a:cs typeface="Tahoma"/>
              <a:sym typeface="Tahom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0">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0">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0">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0">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0">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0">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0">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0">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0">
                                            <p:txEl>
                                              <p:pRg end="12" st="1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0">
                                            <p:txEl>
                                              <p:pRg end="13" st="1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0">
                                            <p:txEl>
                                              <p:pRg end="14" st="1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0">
                                            <p:txEl>
                                              <p:pRg end="15" st="1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0">
                                            <p:txEl>
                                              <p:pRg end="16" st="1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0">
                                            <p:txEl>
                                              <p:pRg end="17" st="1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0">
                                            <p:txEl>
                                              <p:pRg end="18" st="1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0">
                                            <p:txEl>
                                              <p:pRg end="19" st="1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0">
                                            <p:txEl>
                                              <p:pRg end="20" st="2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0">
                                            <p:txEl>
                                              <p:pRg end="21" st="2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0">
                                            <p:txEl>
                                              <p:pRg end="22" st="2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0">
                                            <p:txEl>
                                              <p:pRg end="23" st="2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0">
                                            <p:txEl>
                                              <p:pRg end="24" st="2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0">
                                            <p:txEl>
                                              <p:pRg end="25" st="2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0">
                                            <p:txEl>
                                              <p:pRg end="26" st="2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0">
                                            <p:txEl>
                                              <p:pRg end="27" st="2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0">
                                            <p:txEl>
                                              <p:pRg end="28" st="2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0">
                                            <p:txEl>
                                              <p:pRg end="29" st="2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0">
                                            <p:txEl>
                                              <p:pRg end="30" st="3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0">
                                            <p:txEl>
                                              <p:pRg end="31" st="3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0">
                                            <p:txEl>
                                              <p:pRg end="32" st="3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0">
                                            <p:txEl>
                                              <p:pRg end="33" st="3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0">
                                            <p:txEl>
                                              <p:pRg end="34" st="3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0">
                                            <p:txEl>
                                              <p:pRg end="35" st="3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0">
                                            <p:txEl>
                                              <p:pRg end="36" st="3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0">
                                            <p:txEl>
                                              <p:pRg end="37" st="3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0">
                                            <p:txEl>
                                              <p:pRg end="38" st="3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0">
                                            <p:txEl>
                                              <p:pRg end="39" st="3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0">
                                            <p:txEl>
                                              <p:pRg end="40" st="4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0">
                                            <p:txEl>
                                              <p:pRg end="41" st="4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0">
                                            <p:txEl>
                                              <p:pRg end="42" st="4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0">
                                            <p:txEl>
                                              <p:pRg end="43" st="4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0">
                                            <p:txEl>
                                              <p:pRg end="44" st="4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0">
                                            <p:txEl>
                                              <p:pRg end="45" st="4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0">
                                            <p:txEl>
                                              <p:pRg end="46" st="4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0">
                                            <p:txEl>
                                              <p:pRg end="47" st="4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1094" name="Shape 1094"/>
        <p:cNvGrpSpPr/>
        <p:nvPr/>
      </p:nvGrpSpPr>
      <p:grpSpPr>
        <a:xfrm>
          <a:off x="0" y="0"/>
          <a:ext cx="0" cy="0"/>
          <a:chOff x="0" y="0"/>
          <a:chExt cx="0" cy="0"/>
        </a:xfrm>
      </p:grpSpPr>
      <p:sp>
        <p:nvSpPr>
          <p:cNvPr id="1095" name="Google Shape;1095;p60"/>
          <p:cNvSpPr txBox="1"/>
          <p:nvPr>
            <p:ph type="title"/>
          </p:nvPr>
        </p:nvSpPr>
        <p:spPr>
          <a:xfrm>
            <a:off x="460375" y="304800"/>
            <a:ext cx="8386800" cy="4246500"/>
          </a:xfrm>
          <a:prstGeom prst="rect">
            <a:avLst/>
          </a:prstGeom>
        </p:spPr>
        <p:txBody>
          <a:bodyPr anchorCtr="0" anchor="t" bIns="91425" lIns="91425" spcFirstLastPara="1" rIns="91425" wrap="square" tIns="91425">
            <a:noAutofit/>
          </a:bodyPr>
          <a:lstStyle/>
          <a:p>
            <a:pPr indent="-330200" lvl="0" marL="457200" rtl="0" algn="l">
              <a:lnSpc>
                <a:spcPct val="80000"/>
              </a:lnSpc>
              <a:spcBef>
                <a:spcPts val="0"/>
              </a:spcBef>
              <a:spcAft>
                <a:spcPts val="0"/>
              </a:spcAft>
              <a:buSzPts val="1600"/>
              <a:buFont typeface="Tahoma"/>
              <a:buAutoNum type="arabicPeriod" startAt="55"/>
            </a:pPr>
            <a:r>
              <a:rPr lang="en" sz="1600">
                <a:latin typeface="Tahoma"/>
                <a:ea typeface="Tahoma"/>
                <a:cs typeface="Tahoma"/>
                <a:sym typeface="Tahoma"/>
              </a:rPr>
              <a:t>A tenant is caught doing damage to the common area laundry area. The fastest way to legally get rid of them would be to:</a:t>
            </a:r>
            <a:endParaRPr sz="1600">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457200" lvl="0" marL="457200" rtl="0" algn="l">
              <a:lnSpc>
                <a:spcPct val="80000"/>
              </a:lnSpc>
              <a:spcBef>
                <a:spcPts val="0"/>
              </a:spcBef>
              <a:spcAft>
                <a:spcPts val="0"/>
              </a:spcAft>
              <a:buNone/>
            </a:pPr>
            <a:r>
              <a:rPr b="0" lang="en" sz="1600">
                <a:highlight>
                  <a:srgbClr val="FFD966"/>
                </a:highlight>
                <a:latin typeface="Tahoma"/>
                <a:ea typeface="Tahoma"/>
                <a:cs typeface="Tahoma"/>
                <a:sym typeface="Tahoma"/>
              </a:rPr>
              <a:t>A. Provide them with a 3 day notice to quit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330200" lvl="0" marL="457200" rtl="0" algn="l">
              <a:lnSpc>
                <a:spcPct val="80000"/>
              </a:lnSpc>
              <a:spcBef>
                <a:spcPts val="0"/>
              </a:spcBef>
              <a:spcAft>
                <a:spcPts val="0"/>
              </a:spcAft>
              <a:buSzPts val="1600"/>
              <a:buFont typeface="Tahoma"/>
              <a:buAutoNum type="arabicPeriod" startAt="55"/>
            </a:pPr>
            <a:r>
              <a:rPr lang="en" sz="1600">
                <a:latin typeface="Tahoma"/>
                <a:ea typeface="Tahoma"/>
                <a:cs typeface="Tahoma"/>
                <a:sym typeface="Tahoma"/>
              </a:rPr>
              <a:t>What information must be included on a deposit slip?</a:t>
            </a:r>
            <a:r>
              <a:rPr lang="en" sz="1600">
                <a:latin typeface="Tahoma"/>
                <a:ea typeface="Tahoma"/>
                <a:cs typeface="Tahoma"/>
                <a:sym typeface="Tahoma"/>
              </a:rPr>
              <a:t> </a:t>
            </a:r>
            <a:endParaRPr sz="1600">
              <a:latin typeface="Tahoma"/>
              <a:ea typeface="Tahoma"/>
              <a:cs typeface="Tahoma"/>
              <a:sym typeface="Tahoma"/>
            </a:endParaRPr>
          </a:p>
          <a:p>
            <a:pPr indent="0" lvl="0" marL="457200" rtl="0" algn="l">
              <a:lnSpc>
                <a:spcPct val="80000"/>
              </a:lnSpc>
              <a:spcBef>
                <a:spcPts val="0"/>
              </a:spcBef>
              <a:spcAft>
                <a:spcPts val="0"/>
              </a:spcAft>
              <a:buNone/>
            </a:pPr>
            <a:r>
              <a:t/>
            </a:r>
            <a:endParaRPr sz="1600">
              <a:latin typeface="Tahoma"/>
              <a:ea typeface="Tahoma"/>
              <a:cs typeface="Tahoma"/>
              <a:sym typeface="Tahoma"/>
            </a:endParaRPr>
          </a:p>
          <a:p>
            <a:pPr indent="457200" lvl="0" marL="457200" rtl="0" algn="l">
              <a:lnSpc>
                <a:spcPct val="80000"/>
              </a:lnSpc>
              <a:spcBef>
                <a:spcPts val="0"/>
              </a:spcBef>
              <a:spcAft>
                <a:spcPts val="0"/>
              </a:spcAft>
              <a:buNone/>
            </a:pPr>
            <a:r>
              <a:rPr b="0" lang="en" sz="1600">
                <a:highlight>
                  <a:srgbClr val="FFD966"/>
                </a:highlight>
                <a:latin typeface="Tahoma"/>
                <a:ea typeface="Tahoma"/>
                <a:cs typeface="Tahoma"/>
                <a:sym typeface="Tahoma"/>
              </a:rPr>
              <a:t>A. Date, Amount, Source of Money, Where Deposited</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330200" lvl="0" marL="457200" rtl="0" algn="l">
              <a:lnSpc>
                <a:spcPct val="80000"/>
              </a:lnSpc>
              <a:spcBef>
                <a:spcPts val="0"/>
              </a:spcBef>
              <a:spcAft>
                <a:spcPts val="0"/>
              </a:spcAft>
              <a:buSzPts val="1600"/>
              <a:buFont typeface="Tahoma"/>
              <a:buAutoNum type="arabicPeriod" startAt="55"/>
            </a:pPr>
            <a:r>
              <a:rPr lang="en" sz="1600">
                <a:latin typeface="Tahoma"/>
                <a:ea typeface="Tahoma"/>
                <a:cs typeface="Tahoma"/>
                <a:sym typeface="Tahoma"/>
              </a:rPr>
              <a:t>In which housing situation would you be legally allowed to deny children: </a:t>
            </a:r>
            <a:endParaRPr sz="1600">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457200" lvl="0" marL="457200" rtl="0" algn="l">
              <a:lnSpc>
                <a:spcPct val="80000"/>
              </a:lnSpc>
              <a:spcBef>
                <a:spcPts val="0"/>
              </a:spcBef>
              <a:spcAft>
                <a:spcPts val="0"/>
              </a:spcAft>
              <a:buNone/>
            </a:pPr>
            <a:r>
              <a:rPr b="0" lang="en" sz="1600">
                <a:highlight>
                  <a:srgbClr val="FFD966"/>
                </a:highlight>
                <a:latin typeface="Tahoma"/>
                <a:ea typeface="Tahoma"/>
                <a:cs typeface="Tahoma"/>
                <a:sym typeface="Tahoma"/>
              </a:rPr>
              <a:t>D. If the property is at least 80% occupied by 1 person over 55 years old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330200" lvl="0" marL="457200" rtl="0" algn="l">
              <a:lnSpc>
                <a:spcPct val="80000"/>
              </a:lnSpc>
              <a:spcBef>
                <a:spcPts val="0"/>
              </a:spcBef>
              <a:spcAft>
                <a:spcPts val="0"/>
              </a:spcAft>
              <a:buSzPts val="1600"/>
              <a:buFont typeface="Tahoma"/>
              <a:buAutoNum type="arabicPeriod" startAt="55"/>
            </a:pPr>
            <a:r>
              <a:rPr lang="en" sz="1600">
                <a:latin typeface="Tahoma"/>
                <a:ea typeface="Tahoma"/>
                <a:cs typeface="Tahoma"/>
                <a:sym typeface="Tahoma"/>
              </a:rPr>
              <a:t>A person rents a property on a 1 year lease, the next month the owner sells the property. What happens to the lease?</a:t>
            </a:r>
            <a:endParaRPr sz="1600">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0" lvl="0" marL="0" rtl="0" algn="l">
              <a:lnSpc>
                <a:spcPct val="80000"/>
              </a:lnSpc>
              <a:spcBef>
                <a:spcPts val="0"/>
              </a:spcBef>
              <a:spcAft>
                <a:spcPts val="0"/>
              </a:spcAft>
              <a:buNone/>
            </a:pPr>
            <a:r>
              <a:rPr b="0" lang="en" sz="1600">
                <a:highlight>
                  <a:srgbClr val="FFD966"/>
                </a:highlight>
                <a:latin typeface="Tahoma"/>
                <a:ea typeface="Tahoma"/>
                <a:cs typeface="Tahoma"/>
                <a:sym typeface="Tahoma"/>
              </a:rPr>
              <a:t>		</a:t>
            </a:r>
            <a:r>
              <a:rPr b="0" lang="en" sz="1600">
                <a:highlight>
                  <a:srgbClr val="FFD966"/>
                </a:highlight>
                <a:latin typeface="Tahoma"/>
                <a:ea typeface="Tahoma"/>
                <a:cs typeface="Tahoma"/>
                <a:sym typeface="Tahoma"/>
              </a:rPr>
              <a:t>A. The rights and obligations of the lease conveys to the purchaser.</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0" lvl="0" marL="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0" lvl="0" marL="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0" lvl="0" marL="0" rtl="0" algn="ctr">
              <a:lnSpc>
                <a:spcPct val="80000"/>
              </a:lnSpc>
              <a:spcBef>
                <a:spcPts val="0"/>
              </a:spcBef>
              <a:spcAft>
                <a:spcPts val="0"/>
              </a:spcAft>
              <a:buNone/>
            </a:pPr>
            <a:r>
              <a:t/>
            </a:r>
            <a:endParaRPr sz="1600">
              <a:latin typeface="Tahoma"/>
              <a:ea typeface="Tahoma"/>
              <a:cs typeface="Tahoma"/>
              <a:sym typeface="Tahom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5">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5">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5">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5">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5">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5">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5">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5">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5">
                                            <p:txEl>
                                              <p:pRg end="12" st="1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5">
                                            <p:txEl>
                                              <p:pRg end="13" st="1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5">
                                            <p:txEl>
                                              <p:pRg end="14" st="1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5">
                                            <p:txEl>
                                              <p:pRg end="15" st="1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5">
                                            <p:txEl>
                                              <p:pRg end="16" st="1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5">
                                            <p:txEl>
                                              <p:pRg end="17" st="1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5">
                                            <p:txEl>
                                              <p:pRg end="18" st="1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5">
                                            <p:txEl>
                                              <p:pRg end="19" st="1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5">
                                            <p:txEl>
                                              <p:pRg end="20" st="2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5">
                                            <p:txEl>
                                              <p:pRg end="21" st="2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5">
                                            <p:txEl>
                                              <p:pRg end="22" st="2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5">
                                            <p:txEl>
                                              <p:pRg end="23" st="2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5">
                                            <p:txEl>
                                              <p:pRg end="24" st="2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5">
                                            <p:txEl>
                                              <p:pRg end="25" st="2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5">
                                            <p:txEl>
                                              <p:pRg end="26" st="2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5">
                                            <p:txEl>
                                              <p:pRg end="27" st="2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5">
                                            <p:txEl>
                                              <p:pRg end="28" st="2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5">
                                            <p:txEl>
                                              <p:pRg end="29" st="2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5">
                                            <p:txEl>
                                              <p:pRg end="30" st="3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5">
                                            <p:txEl>
                                              <p:pRg end="31" st="3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5">
                                            <p:txEl>
                                              <p:pRg end="32" st="3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5">
                                            <p:txEl>
                                              <p:pRg end="33" st="3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5">
                                            <p:txEl>
                                              <p:pRg end="34" st="3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5">
                                            <p:txEl>
                                              <p:pRg end="35" st="3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5">
                                            <p:txEl>
                                              <p:pRg end="36" st="3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5">
                                            <p:txEl>
                                              <p:pRg end="37" st="3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5">
                                            <p:txEl>
                                              <p:pRg end="38" st="3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5">
                                            <p:txEl>
                                              <p:pRg end="39" st="3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5">
                                            <p:txEl>
                                              <p:pRg end="40" st="4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5">
                                            <p:txEl>
                                              <p:pRg end="41" st="4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5">
                                            <p:txEl>
                                              <p:pRg end="42" st="4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5">
                                            <p:txEl>
                                              <p:pRg end="43" st="4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5">
                                            <p:txEl>
                                              <p:pRg end="44" st="4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5">
                                            <p:txEl>
                                              <p:pRg end="45" st="4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5">
                                            <p:txEl>
                                              <p:pRg end="46" st="4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5">
                                            <p:txEl>
                                              <p:pRg end="47" st="4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5">
                                            <p:txEl>
                                              <p:pRg end="48" st="4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1099" name="Shape 1099"/>
        <p:cNvGrpSpPr/>
        <p:nvPr/>
      </p:nvGrpSpPr>
      <p:grpSpPr>
        <a:xfrm>
          <a:off x="0" y="0"/>
          <a:ext cx="0" cy="0"/>
          <a:chOff x="0" y="0"/>
          <a:chExt cx="0" cy="0"/>
        </a:xfrm>
      </p:grpSpPr>
      <p:sp>
        <p:nvSpPr>
          <p:cNvPr id="1100" name="Google Shape;1100;p61"/>
          <p:cNvSpPr txBox="1"/>
          <p:nvPr>
            <p:ph type="title"/>
          </p:nvPr>
        </p:nvSpPr>
        <p:spPr>
          <a:xfrm>
            <a:off x="460375" y="304800"/>
            <a:ext cx="8386800" cy="4246500"/>
          </a:xfrm>
          <a:prstGeom prst="rect">
            <a:avLst/>
          </a:prstGeom>
        </p:spPr>
        <p:txBody>
          <a:bodyPr anchorCtr="0" anchor="t" bIns="91425" lIns="91425" spcFirstLastPara="1" rIns="91425" wrap="square" tIns="91425">
            <a:noAutofit/>
          </a:bodyPr>
          <a:lstStyle/>
          <a:p>
            <a:pPr indent="-330200" lvl="0" marL="457200" rtl="0" algn="l">
              <a:lnSpc>
                <a:spcPct val="80000"/>
              </a:lnSpc>
              <a:spcBef>
                <a:spcPts val="0"/>
              </a:spcBef>
              <a:spcAft>
                <a:spcPts val="0"/>
              </a:spcAft>
              <a:buSzPts val="1600"/>
              <a:buFont typeface="Tahoma"/>
              <a:buAutoNum type="arabicPeriod" startAt="59"/>
            </a:pPr>
            <a:r>
              <a:rPr lang="en" sz="1600">
                <a:latin typeface="Tahoma"/>
                <a:ea typeface="Tahoma"/>
                <a:cs typeface="Tahoma"/>
                <a:sym typeface="Tahoma"/>
              </a:rPr>
              <a:t>When, after receipt, must you deposit rents into your trust account?</a:t>
            </a:r>
            <a:endParaRPr sz="1600">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457200" lvl="0" marL="457200" rtl="0" algn="l">
              <a:lnSpc>
                <a:spcPct val="80000"/>
              </a:lnSpc>
              <a:spcBef>
                <a:spcPts val="0"/>
              </a:spcBef>
              <a:spcAft>
                <a:spcPts val="0"/>
              </a:spcAft>
              <a:buNone/>
            </a:pPr>
            <a:r>
              <a:rPr b="0" lang="en" sz="1600">
                <a:highlight>
                  <a:srgbClr val="FFD966"/>
                </a:highlight>
                <a:latin typeface="Tahoma"/>
                <a:ea typeface="Tahoma"/>
                <a:cs typeface="Tahoma"/>
                <a:sym typeface="Tahoma"/>
              </a:rPr>
              <a:t>B. Within 3 business days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330200" lvl="0" marL="457200" rtl="0" algn="l">
              <a:lnSpc>
                <a:spcPct val="80000"/>
              </a:lnSpc>
              <a:spcBef>
                <a:spcPts val="0"/>
              </a:spcBef>
              <a:spcAft>
                <a:spcPts val="0"/>
              </a:spcAft>
              <a:buSzPts val="1600"/>
              <a:buFont typeface="Tahoma"/>
              <a:buAutoNum type="arabicPeriod" startAt="59"/>
            </a:pPr>
            <a:r>
              <a:rPr lang="en" sz="1600">
                <a:latin typeface="Tahoma"/>
                <a:ea typeface="Tahoma"/>
                <a:cs typeface="Tahoma"/>
                <a:sym typeface="Tahoma"/>
              </a:rPr>
              <a:t>A rental agreement may: </a:t>
            </a:r>
            <a:r>
              <a:rPr lang="en" sz="1600">
                <a:latin typeface="Tahoma"/>
                <a:ea typeface="Tahoma"/>
                <a:cs typeface="Tahoma"/>
                <a:sym typeface="Tahoma"/>
              </a:rPr>
              <a:t> </a:t>
            </a:r>
            <a:endParaRPr sz="1600">
              <a:latin typeface="Tahoma"/>
              <a:ea typeface="Tahoma"/>
              <a:cs typeface="Tahoma"/>
              <a:sym typeface="Tahoma"/>
            </a:endParaRPr>
          </a:p>
          <a:p>
            <a:pPr indent="0" lvl="0" marL="457200" rtl="0" algn="l">
              <a:lnSpc>
                <a:spcPct val="80000"/>
              </a:lnSpc>
              <a:spcBef>
                <a:spcPts val="0"/>
              </a:spcBef>
              <a:spcAft>
                <a:spcPts val="0"/>
              </a:spcAft>
              <a:buNone/>
            </a:pPr>
            <a:r>
              <a:t/>
            </a:r>
            <a:endParaRPr sz="1600">
              <a:latin typeface="Tahoma"/>
              <a:ea typeface="Tahoma"/>
              <a:cs typeface="Tahoma"/>
              <a:sym typeface="Tahoma"/>
            </a:endParaRPr>
          </a:p>
          <a:p>
            <a:pPr indent="457200" lvl="0" marL="457200" rtl="0" algn="l">
              <a:lnSpc>
                <a:spcPct val="80000"/>
              </a:lnSpc>
              <a:spcBef>
                <a:spcPts val="0"/>
              </a:spcBef>
              <a:spcAft>
                <a:spcPts val="0"/>
              </a:spcAft>
              <a:buNone/>
            </a:pPr>
            <a:r>
              <a:rPr b="0" lang="en" sz="1600">
                <a:highlight>
                  <a:srgbClr val="FFD966"/>
                </a:highlight>
                <a:latin typeface="Tahoma"/>
                <a:ea typeface="Tahoma"/>
                <a:cs typeface="Tahoma"/>
                <a:sym typeface="Tahoma"/>
              </a:rPr>
              <a:t>D. Provide provisions governing the rights and obligations of the parties</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330200" lvl="0" marL="457200" rtl="0" algn="l">
              <a:lnSpc>
                <a:spcPct val="80000"/>
              </a:lnSpc>
              <a:spcBef>
                <a:spcPts val="0"/>
              </a:spcBef>
              <a:spcAft>
                <a:spcPts val="0"/>
              </a:spcAft>
              <a:buSzPts val="1600"/>
              <a:buFont typeface="Tahoma"/>
              <a:buAutoNum type="arabicPeriod" startAt="59"/>
            </a:pPr>
            <a:r>
              <a:rPr lang="en" sz="1600">
                <a:latin typeface="Tahoma"/>
                <a:ea typeface="Tahoma"/>
                <a:cs typeface="Tahoma"/>
                <a:sym typeface="Tahoma"/>
              </a:rPr>
              <a:t>Which is not a protected class for housing explicitly specified in the Montana statutes:</a:t>
            </a:r>
            <a:r>
              <a:rPr lang="en" sz="1600">
                <a:latin typeface="Tahoma"/>
                <a:ea typeface="Tahoma"/>
                <a:cs typeface="Tahoma"/>
                <a:sym typeface="Tahoma"/>
              </a:rPr>
              <a:t> </a:t>
            </a:r>
            <a:endParaRPr sz="1600">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457200" lvl="0" marL="457200" rtl="0" algn="l">
              <a:lnSpc>
                <a:spcPct val="80000"/>
              </a:lnSpc>
              <a:spcBef>
                <a:spcPts val="0"/>
              </a:spcBef>
              <a:spcAft>
                <a:spcPts val="0"/>
              </a:spcAft>
              <a:buNone/>
            </a:pPr>
            <a:r>
              <a:rPr b="0" lang="en" sz="1600">
                <a:highlight>
                  <a:srgbClr val="FFD966"/>
                </a:highlight>
                <a:latin typeface="Tahoma"/>
                <a:ea typeface="Tahoma"/>
                <a:cs typeface="Tahoma"/>
                <a:sym typeface="Tahoma"/>
              </a:rPr>
              <a:t>B. Credit Worthiness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330200" lvl="0" marL="457200" rtl="0" algn="l">
              <a:lnSpc>
                <a:spcPct val="80000"/>
              </a:lnSpc>
              <a:spcBef>
                <a:spcPts val="0"/>
              </a:spcBef>
              <a:spcAft>
                <a:spcPts val="0"/>
              </a:spcAft>
              <a:buSzPts val="1600"/>
              <a:buFont typeface="Tahoma"/>
              <a:buAutoNum type="arabicPeriod" startAt="59"/>
            </a:pPr>
            <a:r>
              <a:rPr lang="en" sz="1600">
                <a:latin typeface="Tahoma"/>
                <a:ea typeface="Tahoma"/>
                <a:cs typeface="Tahoma"/>
                <a:sym typeface="Tahoma"/>
              </a:rPr>
              <a:t>Two parties, agreeing to the written terms and conditions of a rental agreement, would create a:</a:t>
            </a:r>
            <a:endParaRPr sz="1600">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0" lvl="0" marL="0" rtl="0" algn="l">
              <a:lnSpc>
                <a:spcPct val="80000"/>
              </a:lnSpc>
              <a:spcBef>
                <a:spcPts val="0"/>
              </a:spcBef>
              <a:spcAft>
                <a:spcPts val="0"/>
              </a:spcAft>
              <a:buNone/>
            </a:pPr>
            <a:r>
              <a:rPr b="0" lang="en" sz="1600">
                <a:highlight>
                  <a:srgbClr val="FFD966"/>
                </a:highlight>
                <a:latin typeface="Tahoma"/>
                <a:ea typeface="Tahoma"/>
                <a:cs typeface="Tahoma"/>
                <a:sym typeface="Tahoma"/>
              </a:rPr>
              <a:t>		</a:t>
            </a:r>
            <a:r>
              <a:rPr b="0" lang="en" sz="1600">
                <a:highlight>
                  <a:srgbClr val="FFD966"/>
                </a:highlight>
                <a:latin typeface="Tahoma"/>
                <a:ea typeface="Tahoma"/>
                <a:cs typeface="Tahoma"/>
                <a:sym typeface="Tahoma"/>
              </a:rPr>
              <a:t>B. Meeting of the Minds</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0" lvl="0" marL="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0" lvl="0" marL="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0" lvl="0" marL="0" rtl="0" algn="ctr">
              <a:lnSpc>
                <a:spcPct val="80000"/>
              </a:lnSpc>
              <a:spcBef>
                <a:spcPts val="0"/>
              </a:spcBef>
              <a:spcAft>
                <a:spcPts val="0"/>
              </a:spcAft>
              <a:buNone/>
            </a:pPr>
            <a:r>
              <a:t/>
            </a:r>
            <a:endParaRPr sz="1600">
              <a:latin typeface="Tahoma"/>
              <a:ea typeface="Tahoma"/>
              <a:cs typeface="Tahoma"/>
              <a:sym typeface="Tahom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0">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0">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0">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0">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0">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0">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0">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0">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0">
                                            <p:txEl>
                                              <p:pRg end="12" st="1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0">
                                            <p:txEl>
                                              <p:pRg end="13" st="1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0">
                                            <p:txEl>
                                              <p:pRg end="14" st="1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0">
                                            <p:txEl>
                                              <p:pRg end="15" st="1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0">
                                            <p:txEl>
                                              <p:pRg end="16" st="1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0">
                                            <p:txEl>
                                              <p:pRg end="17" st="1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0">
                                            <p:txEl>
                                              <p:pRg end="18" st="1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0">
                                            <p:txEl>
                                              <p:pRg end="19" st="1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0">
                                            <p:txEl>
                                              <p:pRg end="20" st="2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0">
                                            <p:txEl>
                                              <p:pRg end="21" st="2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0">
                                            <p:txEl>
                                              <p:pRg end="22" st="2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0">
                                            <p:txEl>
                                              <p:pRg end="23" st="2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0">
                                            <p:txEl>
                                              <p:pRg end="24" st="2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0">
                                            <p:txEl>
                                              <p:pRg end="25" st="2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0">
                                            <p:txEl>
                                              <p:pRg end="26" st="2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0">
                                            <p:txEl>
                                              <p:pRg end="27" st="2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0">
                                            <p:txEl>
                                              <p:pRg end="28" st="2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0">
                                            <p:txEl>
                                              <p:pRg end="29" st="2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0">
                                            <p:txEl>
                                              <p:pRg end="30" st="3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0">
                                            <p:txEl>
                                              <p:pRg end="31" st="3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0">
                                            <p:txEl>
                                              <p:pRg end="32" st="3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0">
                                            <p:txEl>
                                              <p:pRg end="33" st="3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0">
                                            <p:txEl>
                                              <p:pRg end="34" st="3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0">
                                            <p:txEl>
                                              <p:pRg end="35" st="3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0">
                                            <p:txEl>
                                              <p:pRg end="36" st="3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0">
                                            <p:txEl>
                                              <p:pRg end="37" st="3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0">
                                            <p:txEl>
                                              <p:pRg end="38" st="3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0">
                                            <p:txEl>
                                              <p:pRg end="39" st="3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0">
                                            <p:txEl>
                                              <p:pRg end="40" st="4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0">
                                            <p:txEl>
                                              <p:pRg end="41" st="4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0">
                                            <p:txEl>
                                              <p:pRg end="42" st="4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0">
                                            <p:txEl>
                                              <p:pRg end="43" st="4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0">
                                            <p:txEl>
                                              <p:pRg end="44" st="4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0">
                                            <p:txEl>
                                              <p:pRg end="45" st="4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0">
                                            <p:txEl>
                                              <p:pRg end="46" st="4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0">
                                            <p:txEl>
                                              <p:pRg end="47" st="4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0">
                                            <p:txEl>
                                              <p:pRg end="48" st="4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1104" name="Shape 1104"/>
        <p:cNvGrpSpPr/>
        <p:nvPr/>
      </p:nvGrpSpPr>
      <p:grpSpPr>
        <a:xfrm>
          <a:off x="0" y="0"/>
          <a:ext cx="0" cy="0"/>
          <a:chOff x="0" y="0"/>
          <a:chExt cx="0" cy="0"/>
        </a:xfrm>
      </p:grpSpPr>
      <p:sp>
        <p:nvSpPr>
          <p:cNvPr id="1105" name="Google Shape;1105;p62"/>
          <p:cNvSpPr txBox="1"/>
          <p:nvPr>
            <p:ph type="title"/>
          </p:nvPr>
        </p:nvSpPr>
        <p:spPr>
          <a:xfrm>
            <a:off x="460375" y="304800"/>
            <a:ext cx="8386800" cy="4246500"/>
          </a:xfrm>
          <a:prstGeom prst="rect">
            <a:avLst/>
          </a:prstGeom>
        </p:spPr>
        <p:txBody>
          <a:bodyPr anchorCtr="0" anchor="t" bIns="91425" lIns="91425" spcFirstLastPara="1" rIns="91425" wrap="square" tIns="91425">
            <a:noAutofit/>
          </a:bodyPr>
          <a:lstStyle/>
          <a:p>
            <a:pPr indent="-330200" lvl="0" marL="457200" rtl="0" algn="l">
              <a:lnSpc>
                <a:spcPct val="80000"/>
              </a:lnSpc>
              <a:spcBef>
                <a:spcPts val="0"/>
              </a:spcBef>
              <a:spcAft>
                <a:spcPts val="0"/>
              </a:spcAft>
              <a:buSzPts val="1600"/>
              <a:buFont typeface="Tahoma"/>
              <a:buAutoNum type="arabicPeriod" startAt="63"/>
            </a:pPr>
            <a:r>
              <a:rPr lang="en" sz="1600">
                <a:latin typeface="Tahoma"/>
                <a:ea typeface="Tahoma"/>
                <a:cs typeface="Tahoma"/>
                <a:sym typeface="Tahoma"/>
              </a:rPr>
              <a:t>What is the prorated rent on an apartment if the rent is $870 per month and the tenant moves in on the 11th? (Assume a 30 day proration).</a:t>
            </a:r>
            <a:endParaRPr sz="1600">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457200" lvl="0" marL="457200" rtl="0" algn="l">
              <a:lnSpc>
                <a:spcPct val="80000"/>
              </a:lnSpc>
              <a:spcBef>
                <a:spcPts val="0"/>
              </a:spcBef>
              <a:spcAft>
                <a:spcPts val="0"/>
              </a:spcAft>
              <a:buNone/>
            </a:pPr>
            <a:r>
              <a:rPr b="0" lang="en" sz="1600">
                <a:highlight>
                  <a:srgbClr val="FFD966"/>
                </a:highlight>
                <a:latin typeface="Tahoma"/>
                <a:ea typeface="Tahoma"/>
                <a:cs typeface="Tahoma"/>
                <a:sym typeface="Tahoma"/>
              </a:rPr>
              <a:t>B. $580</a:t>
            </a:r>
            <a:r>
              <a:rPr b="0" lang="en" sz="1600">
                <a:highlight>
                  <a:srgbClr val="FFD966"/>
                </a:highlight>
                <a:latin typeface="Tahoma"/>
                <a:ea typeface="Tahoma"/>
                <a:cs typeface="Tahoma"/>
                <a:sym typeface="Tahoma"/>
              </a:rPr>
              <a:t>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rPr b="0" lang="en" sz="1600">
                <a:highlight>
                  <a:srgbClr val="FFD966"/>
                </a:highlight>
                <a:latin typeface="Tahoma"/>
                <a:ea typeface="Tahoma"/>
                <a:cs typeface="Tahoma"/>
                <a:sym typeface="Tahoma"/>
              </a:rPr>
              <a:t>		870 / 30 = 29.00 x 20 = 580.00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330200" lvl="0" marL="457200" rtl="0" algn="l">
              <a:lnSpc>
                <a:spcPct val="80000"/>
              </a:lnSpc>
              <a:spcBef>
                <a:spcPts val="0"/>
              </a:spcBef>
              <a:spcAft>
                <a:spcPts val="0"/>
              </a:spcAft>
              <a:buSzPts val="1600"/>
              <a:buFont typeface="Tahoma"/>
              <a:buAutoNum type="arabicPeriod" startAt="63"/>
            </a:pPr>
            <a:r>
              <a:rPr lang="en" sz="1600">
                <a:latin typeface="Tahoma"/>
                <a:ea typeface="Tahoma"/>
                <a:cs typeface="Tahoma"/>
                <a:sym typeface="Tahoma"/>
              </a:rPr>
              <a:t>If a property manager’s license lapses, the licensee must:</a:t>
            </a:r>
            <a:r>
              <a:rPr lang="en" sz="1600">
                <a:latin typeface="Tahoma"/>
                <a:ea typeface="Tahoma"/>
                <a:cs typeface="Tahoma"/>
                <a:sym typeface="Tahoma"/>
              </a:rPr>
              <a:t> </a:t>
            </a:r>
            <a:endParaRPr sz="1600">
              <a:latin typeface="Tahoma"/>
              <a:ea typeface="Tahoma"/>
              <a:cs typeface="Tahoma"/>
              <a:sym typeface="Tahoma"/>
            </a:endParaRPr>
          </a:p>
          <a:p>
            <a:pPr indent="0" lvl="0" marL="457200" rtl="0" algn="l">
              <a:lnSpc>
                <a:spcPct val="80000"/>
              </a:lnSpc>
              <a:spcBef>
                <a:spcPts val="0"/>
              </a:spcBef>
              <a:spcAft>
                <a:spcPts val="0"/>
              </a:spcAft>
              <a:buNone/>
            </a:pPr>
            <a:r>
              <a:t/>
            </a:r>
            <a:endParaRPr sz="1600">
              <a:latin typeface="Tahoma"/>
              <a:ea typeface="Tahoma"/>
              <a:cs typeface="Tahoma"/>
              <a:sym typeface="Tahoma"/>
            </a:endParaRPr>
          </a:p>
          <a:p>
            <a:pPr indent="457200" lvl="0" marL="457200" rtl="0" algn="l">
              <a:lnSpc>
                <a:spcPct val="80000"/>
              </a:lnSpc>
              <a:spcBef>
                <a:spcPts val="0"/>
              </a:spcBef>
              <a:spcAft>
                <a:spcPts val="0"/>
              </a:spcAft>
              <a:buNone/>
            </a:pPr>
            <a:r>
              <a:rPr b="0" lang="en" sz="1600">
                <a:highlight>
                  <a:srgbClr val="FFD966"/>
                </a:highlight>
                <a:latin typeface="Tahoma"/>
                <a:ea typeface="Tahoma"/>
                <a:cs typeface="Tahoma"/>
                <a:sym typeface="Tahoma"/>
              </a:rPr>
              <a:t>C. Pay a fee to have it reinstated to Active status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330200" lvl="0" marL="457200" rtl="0" algn="l">
              <a:lnSpc>
                <a:spcPct val="80000"/>
              </a:lnSpc>
              <a:spcBef>
                <a:spcPts val="0"/>
              </a:spcBef>
              <a:spcAft>
                <a:spcPts val="0"/>
              </a:spcAft>
              <a:buSzPts val="1600"/>
              <a:buFont typeface="Tahoma"/>
              <a:buAutoNum type="arabicPeriod" startAt="63"/>
            </a:pPr>
            <a:r>
              <a:rPr lang="en" sz="1600">
                <a:latin typeface="Tahoma"/>
                <a:ea typeface="Tahoma"/>
                <a:cs typeface="Tahoma"/>
                <a:sym typeface="Tahoma"/>
              </a:rPr>
              <a:t>Which of the following is not exempt from the requirement of a property management license:</a:t>
            </a:r>
            <a:r>
              <a:rPr lang="en" sz="1600">
                <a:latin typeface="Tahoma"/>
                <a:ea typeface="Tahoma"/>
                <a:cs typeface="Tahoma"/>
                <a:sym typeface="Tahoma"/>
              </a:rPr>
              <a:t> </a:t>
            </a:r>
            <a:endParaRPr sz="1600">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457200" lvl="0" marL="457200" rtl="0" algn="l">
              <a:lnSpc>
                <a:spcPct val="80000"/>
              </a:lnSpc>
              <a:spcBef>
                <a:spcPts val="0"/>
              </a:spcBef>
              <a:spcAft>
                <a:spcPts val="0"/>
              </a:spcAft>
              <a:buNone/>
            </a:pPr>
            <a:r>
              <a:rPr b="0" lang="en" sz="1600">
                <a:highlight>
                  <a:srgbClr val="FFD966"/>
                </a:highlight>
                <a:latin typeface="Tahoma"/>
                <a:ea typeface="Tahoma"/>
                <a:cs typeface="Tahoma"/>
                <a:sym typeface="Tahoma"/>
              </a:rPr>
              <a:t>A. An owner of a business entity that owns 50% of the property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330200" lvl="0" marL="457200" rtl="0" algn="l">
              <a:lnSpc>
                <a:spcPct val="80000"/>
              </a:lnSpc>
              <a:spcBef>
                <a:spcPts val="0"/>
              </a:spcBef>
              <a:spcAft>
                <a:spcPts val="0"/>
              </a:spcAft>
              <a:buSzPts val="1600"/>
              <a:buFont typeface="Tahoma"/>
              <a:buAutoNum type="arabicPeriod" startAt="63"/>
            </a:pPr>
            <a:r>
              <a:rPr lang="en" sz="1600">
                <a:latin typeface="Tahoma"/>
                <a:ea typeface="Tahoma"/>
                <a:cs typeface="Tahoma"/>
                <a:sym typeface="Tahoma"/>
              </a:rPr>
              <a:t>Two parties, agreeing to the written terms and conditions of a rental agreement, would create a:</a:t>
            </a:r>
            <a:endParaRPr sz="1600">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0" lvl="0" marL="0" rtl="0" algn="l">
              <a:lnSpc>
                <a:spcPct val="80000"/>
              </a:lnSpc>
              <a:spcBef>
                <a:spcPts val="0"/>
              </a:spcBef>
              <a:spcAft>
                <a:spcPts val="0"/>
              </a:spcAft>
              <a:buNone/>
            </a:pPr>
            <a:r>
              <a:rPr b="0" lang="en" sz="1600">
                <a:highlight>
                  <a:srgbClr val="FFD966"/>
                </a:highlight>
                <a:latin typeface="Tahoma"/>
                <a:ea typeface="Tahoma"/>
                <a:cs typeface="Tahoma"/>
                <a:sym typeface="Tahoma"/>
              </a:rPr>
              <a:t>		B. Meeting of the Minds</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0" lvl="0" marL="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0" lvl="0" marL="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0" lvl="0" marL="0" rtl="0" algn="ctr">
              <a:lnSpc>
                <a:spcPct val="80000"/>
              </a:lnSpc>
              <a:spcBef>
                <a:spcPts val="0"/>
              </a:spcBef>
              <a:spcAft>
                <a:spcPts val="0"/>
              </a:spcAft>
              <a:buNone/>
            </a:pPr>
            <a:r>
              <a:t/>
            </a:r>
            <a:endParaRPr sz="1600">
              <a:latin typeface="Tahoma"/>
              <a:ea typeface="Tahoma"/>
              <a:cs typeface="Tahoma"/>
              <a:sym typeface="Tahom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5">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5">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5">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5">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5">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5">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5">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5">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5">
                                            <p:txEl>
                                              <p:pRg end="12" st="1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5">
                                            <p:txEl>
                                              <p:pRg end="13" st="1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5">
                                            <p:txEl>
                                              <p:pRg end="14" st="1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5">
                                            <p:txEl>
                                              <p:pRg end="15" st="1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5">
                                            <p:txEl>
                                              <p:pRg end="16" st="1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5">
                                            <p:txEl>
                                              <p:pRg end="17" st="1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5">
                                            <p:txEl>
                                              <p:pRg end="18" st="1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5">
                                            <p:txEl>
                                              <p:pRg end="19" st="1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5">
                                            <p:txEl>
                                              <p:pRg end="20" st="2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5">
                                            <p:txEl>
                                              <p:pRg end="21" st="2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5">
                                            <p:txEl>
                                              <p:pRg end="22" st="2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5">
                                            <p:txEl>
                                              <p:pRg end="23" st="2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5">
                                            <p:txEl>
                                              <p:pRg end="24" st="2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5">
                                            <p:txEl>
                                              <p:pRg end="25" st="2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5">
                                            <p:txEl>
                                              <p:pRg end="26" st="2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5">
                                            <p:txEl>
                                              <p:pRg end="27" st="2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5">
                                            <p:txEl>
                                              <p:pRg end="28" st="2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5">
                                            <p:txEl>
                                              <p:pRg end="29" st="2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5">
                                            <p:txEl>
                                              <p:pRg end="30" st="3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5">
                                            <p:txEl>
                                              <p:pRg end="31" st="3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5">
                                            <p:txEl>
                                              <p:pRg end="32" st="3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5">
                                            <p:txEl>
                                              <p:pRg end="33" st="3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5">
                                            <p:txEl>
                                              <p:pRg end="34" st="3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5">
                                            <p:txEl>
                                              <p:pRg end="35" st="3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5">
                                            <p:txEl>
                                              <p:pRg end="36" st="3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5">
                                            <p:txEl>
                                              <p:pRg end="37" st="3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5">
                                            <p:txEl>
                                              <p:pRg end="38" st="3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5">
                                            <p:txEl>
                                              <p:pRg end="39" st="3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5">
                                            <p:txEl>
                                              <p:pRg end="40" st="4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5">
                                            <p:txEl>
                                              <p:pRg end="41" st="4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5">
                                            <p:txEl>
                                              <p:pRg end="42" st="4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5">
                                            <p:txEl>
                                              <p:pRg end="43" st="4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5">
                                            <p:txEl>
                                              <p:pRg end="44" st="4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5">
                                            <p:txEl>
                                              <p:pRg end="45" st="4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5">
                                            <p:txEl>
                                              <p:pRg end="46" st="4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5">
                                            <p:txEl>
                                              <p:pRg end="47" st="4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5">
                                            <p:txEl>
                                              <p:pRg end="48" st="4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5">
                                            <p:txEl>
                                              <p:pRg end="49" st="4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5">
                                            <p:txEl>
                                              <p:pRg end="50" st="5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1109" name="Shape 1109"/>
        <p:cNvGrpSpPr/>
        <p:nvPr/>
      </p:nvGrpSpPr>
      <p:grpSpPr>
        <a:xfrm>
          <a:off x="0" y="0"/>
          <a:ext cx="0" cy="0"/>
          <a:chOff x="0" y="0"/>
          <a:chExt cx="0" cy="0"/>
        </a:xfrm>
      </p:grpSpPr>
      <p:sp>
        <p:nvSpPr>
          <p:cNvPr id="1110" name="Google Shape;1110;p63"/>
          <p:cNvSpPr txBox="1"/>
          <p:nvPr>
            <p:ph type="title"/>
          </p:nvPr>
        </p:nvSpPr>
        <p:spPr>
          <a:xfrm>
            <a:off x="460375" y="304800"/>
            <a:ext cx="8386800" cy="4246500"/>
          </a:xfrm>
          <a:prstGeom prst="rect">
            <a:avLst/>
          </a:prstGeom>
        </p:spPr>
        <p:txBody>
          <a:bodyPr anchorCtr="0" anchor="t" bIns="91425" lIns="91425" spcFirstLastPara="1" rIns="91425" wrap="square" tIns="91425">
            <a:noAutofit/>
          </a:bodyPr>
          <a:lstStyle/>
          <a:p>
            <a:pPr indent="-330200" lvl="0" marL="457200" rtl="0" algn="l">
              <a:lnSpc>
                <a:spcPct val="80000"/>
              </a:lnSpc>
              <a:spcBef>
                <a:spcPts val="0"/>
              </a:spcBef>
              <a:spcAft>
                <a:spcPts val="0"/>
              </a:spcAft>
              <a:buSzPts val="1600"/>
              <a:buFont typeface="Tahoma"/>
              <a:buAutoNum type="arabicPeriod" startAt="66"/>
            </a:pPr>
            <a:r>
              <a:rPr lang="en" sz="1600">
                <a:latin typeface="Tahoma"/>
                <a:ea typeface="Tahoma"/>
                <a:cs typeface="Tahoma"/>
                <a:sym typeface="Tahoma"/>
              </a:rPr>
              <a:t>Shortly after a tenant joins a tenant’s union, the tenant provides the landlord with a long list of repairs. All of the repairs on the list are legitimate, some of which are required in order to comply with local building ordinances. The landlord makes most of the repairs, but not all. Some of the outstanding repairs are required to meet building codes. The tenant reports the landlord to the local building authority, who issues the landlord a letter of noncompliance. The landlord then finishes making the repairs requested by the tenant, including all repairs necessary to bring the building into code. The landlord is angry at the tenant for having been forced to make the repairs. What can the landlord do? </a:t>
            </a:r>
            <a:endParaRPr sz="1600">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457200" lvl="0" marL="457200" rtl="0" algn="l">
              <a:lnSpc>
                <a:spcPct val="80000"/>
              </a:lnSpc>
              <a:spcBef>
                <a:spcPts val="0"/>
              </a:spcBef>
              <a:spcAft>
                <a:spcPts val="0"/>
              </a:spcAft>
              <a:buNone/>
            </a:pPr>
            <a:r>
              <a:rPr b="0" lang="en" sz="1600">
                <a:highlight>
                  <a:srgbClr val="FFD966"/>
                </a:highlight>
                <a:latin typeface="Tahoma"/>
                <a:ea typeface="Tahoma"/>
                <a:cs typeface="Tahoma"/>
                <a:sym typeface="Tahoma"/>
              </a:rPr>
              <a:t>C. Nothing, this is retaliatory behavior</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330200" lvl="0" marL="457200" rtl="0" algn="l">
              <a:lnSpc>
                <a:spcPct val="80000"/>
              </a:lnSpc>
              <a:spcBef>
                <a:spcPts val="0"/>
              </a:spcBef>
              <a:spcAft>
                <a:spcPts val="0"/>
              </a:spcAft>
              <a:buSzPts val="1600"/>
              <a:buFont typeface="Tahoma"/>
              <a:buAutoNum type="arabicPeriod" startAt="66"/>
            </a:pPr>
            <a:r>
              <a:rPr lang="en" sz="1600">
                <a:latin typeface="Tahoma"/>
                <a:ea typeface="Tahoma"/>
                <a:cs typeface="Tahoma"/>
                <a:sym typeface="Tahoma"/>
              </a:rPr>
              <a:t>The _________ is typically responsible for the cost of making reasonable modifications such as adding grab bars to a shower where a tenant requiring accommodation resides. </a:t>
            </a:r>
            <a:endParaRPr sz="1600">
              <a:latin typeface="Tahoma"/>
              <a:ea typeface="Tahoma"/>
              <a:cs typeface="Tahoma"/>
              <a:sym typeface="Tahoma"/>
            </a:endParaRPr>
          </a:p>
          <a:p>
            <a:pPr indent="0" lvl="0" marL="457200" rtl="0" algn="l">
              <a:lnSpc>
                <a:spcPct val="80000"/>
              </a:lnSpc>
              <a:spcBef>
                <a:spcPts val="0"/>
              </a:spcBef>
              <a:spcAft>
                <a:spcPts val="0"/>
              </a:spcAft>
              <a:buNone/>
            </a:pPr>
            <a:r>
              <a:t/>
            </a:r>
            <a:endParaRPr sz="1600">
              <a:latin typeface="Tahoma"/>
              <a:ea typeface="Tahoma"/>
              <a:cs typeface="Tahoma"/>
              <a:sym typeface="Tahoma"/>
            </a:endParaRPr>
          </a:p>
          <a:p>
            <a:pPr indent="457200" lvl="0" marL="457200" rtl="0" algn="l">
              <a:lnSpc>
                <a:spcPct val="80000"/>
              </a:lnSpc>
              <a:spcBef>
                <a:spcPts val="0"/>
              </a:spcBef>
              <a:spcAft>
                <a:spcPts val="0"/>
              </a:spcAft>
              <a:buNone/>
            </a:pPr>
            <a:r>
              <a:rPr b="0" lang="en" sz="1600">
                <a:highlight>
                  <a:srgbClr val="FFD966"/>
                </a:highlight>
                <a:latin typeface="Tahoma"/>
                <a:ea typeface="Tahoma"/>
                <a:cs typeface="Tahoma"/>
                <a:sym typeface="Tahoma"/>
              </a:rPr>
              <a:t>B. Tenant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0" lvl="0" marL="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0" lvl="0" marL="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0" lvl="0" marL="0" rtl="0" algn="ctr">
              <a:lnSpc>
                <a:spcPct val="80000"/>
              </a:lnSpc>
              <a:spcBef>
                <a:spcPts val="0"/>
              </a:spcBef>
              <a:spcAft>
                <a:spcPts val="0"/>
              </a:spcAft>
              <a:buNone/>
            </a:pPr>
            <a:r>
              <a:t/>
            </a:r>
            <a:endParaRPr sz="1600">
              <a:latin typeface="Tahoma"/>
              <a:ea typeface="Tahoma"/>
              <a:cs typeface="Tahoma"/>
              <a:sym typeface="Tahom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0">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0">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0">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0">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0">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0">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0">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0">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0">
                                            <p:txEl>
                                              <p:pRg end="12" st="1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0">
                                            <p:txEl>
                                              <p:pRg end="13" st="1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0">
                                            <p:txEl>
                                              <p:pRg end="14" st="1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0">
                                            <p:txEl>
                                              <p:pRg end="15" st="1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0">
                                            <p:txEl>
                                              <p:pRg end="16" st="1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0">
                                            <p:txEl>
                                              <p:pRg end="17" st="1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0">
                                            <p:txEl>
                                              <p:pRg end="18" st="1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0">
                                            <p:txEl>
                                              <p:pRg end="19" st="1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0">
                                            <p:txEl>
                                              <p:pRg end="20" st="2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0">
                                            <p:txEl>
                                              <p:pRg end="21" st="2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0">
                                            <p:txEl>
                                              <p:pRg end="22" st="2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0">
                                            <p:txEl>
                                              <p:pRg end="23" st="2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0">
                                            <p:txEl>
                                              <p:pRg end="24" st="2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0">
                                            <p:txEl>
                                              <p:pRg end="25" st="2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0">
                                            <p:txEl>
                                              <p:pRg end="26" st="2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0">
                                            <p:txEl>
                                              <p:pRg end="27" st="2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0">
                                            <p:txEl>
                                              <p:pRg end="28" st="2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0">
                                            <p:txEl>
                                              <p:pRg end="29" st="2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0">
                                            <p:txEl>
                                              <p:pRg end="30" st="3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0">
                                            <p:txEl>
                                              <p:pRg end="31" st="3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0">
                                            <p:txEl>
                                              <p:pRg end="32" st="3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0">
                                            <p:txEl>
                                              <p:pRg end="33" st="3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0">
                                            <p:txEl>
                                              <p:pRg end="34" st="3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0">
                                            <p:txEl>
                                              <p:pRg end="35" st="3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0">
                                            <p:txEl>
                                              <p:pRg end="36" st="3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0">
                                            <p:txEl>
                                              <p:pRg end="37" st="3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0">
                                            <p:txEl>
                                              <p:pRg end="38" st="3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0">
                                            <p:txEl>
                                              <p:pRg end="39" st="3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0">
                                            <p:txEl>
                                              <p:pRg end="40" st="4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0">
                                            <p:txEl>
                                              <p:pRg end="41" st="4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0">
                                            <p:txEl>
                                              <p:pRg end="42" st="4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1024" name="Shape 1024"/>
        <p:cNvGrpSpPr/>
        <p:nvPr/>
      </p:nvGrpSpPr>
      <p:grpSpPr>
        <a:xfrm>
          <a:off x="0" y="0"/>
          <a:ext cx="0" cy="0"/>
          <a:chOff x="0" y="0"/>
          <a:chExt cx="0" cy="0"/>
        </a:xfrm>
      </p:grpSpPr>
      <p:sp>
        <p:nvSpPr>
          <p:cNvPr id="1025" name="Google Shape;1025;p46"/>
          <p:cNvSpPr txBox="1"/>
          <p:nvPr>
            <p:ph type="title"/>
          </p:nvPr>
        </p:nvSpPr>
        <p:spPr>
          <a:xfrm>
            <a:off x="461400" y="275325"/>
            <a:ext cx="8221200" cy="4181700"/>
          </a:xfrm>
          <a:prstGeom prst="rect">
            <a:avLst/>
          </a:prstGeom>
        </p:spPr>
        <p:txBody>
          <a:bodyPr anchorCtr="0" anchor="t" bIns="91425" lIns="91425" spcFirstLastPara="1" rIns="91425" wrap="square" tIns="91425">
            <a:noAutofit/>
          </a:bodyPr>
          <a:lstStyle/>
          <a:p>
            <a:pPr indent="-330200" lvl="0" marL="457200" rtl="0" algn="l">
              <a:lnSpc>
                <a:spcPct val="80000"/>
              </a:lnSpc>
              <a:spcBef>
                <a:spcPts val="0"/>
              </a:spcBef>
              <a:spcAft>
                <a:spcPts val="0"/>
              </a:spcAft>
              <a:buSzPts val="1600"/>
              <a:buFont typeface="Tahoma"/>
              <a:buAutoNum type="arabicPeriod"/>
            </a:pPr>
            <a:r>
              <a:rPr lang="en" sz="1600">
                <a:latin typeface="Tahoma"/>
                <a:ea typeface="Tahoma"/>
                <a:cs typeface="Tahoma"/>
                <a:sym typeface="Tahoma"/>
              </a:rPr>
              <a:t>A tenant has a pet in violation of a lease agreement. The property manager provides a written notice, and the tenant gets rid of the pet in accordance with said notice. 8 months later the tenant gets another pet. The property manager should then: </a:t>
            </a:r>
            <a:endParaRPr sz="1600">
              <a:latin typeface="Tahoma"/>
              <a:ea typeface="Tahoma"/>
              <a:cs typeface="Tahoma"/>
              <a:sym typeface="Tahoma"/>
            </a:endParaRPr>
          </a:p>
          <a:p>
            <a:pPr indent="0" lvl="0" marL="457200" rtl="0" algn="l">
              <a:lnSpc>
                <a:spcPct val="80000"/>
              </a:lnSpc>
              <a:spcBef>
                <a:spcPts val="0"/>
              </a:spcBef>
              <a:spcAft>
                <a:spcPts val="0"/>
              </a:spcAft>
              <a:buNone/>
            </a:pPr>
            <a:r>
              <a:t/>
            </a:r>
            <a:endParaRPr sz="1600">
              <a:latin typeface="Tahoma"/>
              <a:ea typeface="Tahoma"/>
              <a:cs typeface="Tahoma"/>
              <a:sym typeface="Tahoma"/>
            </a:endParaRPr>
          </a:p>
          <a:p>
            <a:pPr indent="457200" lvl="0" marL="457200" rtl="0" algn="l">
              <a:lnSpc>
                <a:spcPct val="80000"/>
              </a:lnSpc>
              <a:spcBef>
                <a:spcPts val="0"/>
              </a:spcBef>
              <a:spcAft>
                <a:spcPts val="0"/>
              </a:spcAft>
              <a:buNone/>
            </a:pPr>
            <a:r>
              <a:rPr b="0" lang="en" sz="1600">
                <a:highlight>
                  <a:srgbClr val="FFD966"/>
                </a:highlight>
                <a:latin typeface="Tahoma"/>
                <a:ea typeface="Tahoma"/>
                <a:cs typeface="Tahoma"/>
                <a:sym typeface="Tahoma"/>
              </a:rPr>
              <a:t>B. Provide a 3 day notice to correct or vacate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sz="1600">
              <a:highlight>
                <a:srgbClr val="FFD966"/>
              </a:highlight>
              <a:latin typeface="Tahoma"/>
              <a:ea typeface="Tahoma"/>
              <a:cs typeface="Tahoma"/>
              <a:sym typeface="Tahoma"/>
            </a:endParaRPr>
          </a:p>
          <a:p>
            <a:pPr indent="-330200" lvl="0" marL="457200" rtl="0" algn="l">
              <a:lnSpc>
                <a:spcPct val="80000"/>
              </a:lnSpc>
              <a:spcBef>
                <a:spcPts val="0"/>
              </a:spcBef>
              <a:spcAft>
                <a:spcPts val="0"/>
              </a:spcAft>
              <a:buSzPts val="1600"/>
              <a:buFont typeface="Tahoma"/>
              <a:buAutoNum type="arabicPeriod"/>
            </a:pPr>
            <a:r>
              <a:rPr lang="en" sz="1600">
                <a:latin typeface="Tahoma"/>
                <a:ea typeface="Tahoma"/>
                <a:cs typeface="Tahoma"/>
                <a:sym typeface="Tahoma"/>
              </a:rPr>
              <a:t>If a unit is not available for the tenant to move into on the agreed upon date, the tenant may give a _______ notice to terminate.</a:t>
            </a:r>
            <a:endParaRPr sz="1600">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457200" lvl="0" marL="457200" rtl="0" algn="l">
              <a:lnSpc>
                <a:spcPct val="80000"/>
              </a:lnSpc>
              <a:spcBef>
                <a:spcPts val="0"/>
              </a:spcBef>
              <a:spcAft>
                <a:spcPts val="0"/>
              </a:spcAft>
              <a:buNone/>
            </a:pPr>
            <a:r>
              <a:rPr b="0" lang="en" sz="1600">
                <a:highlight>
                  <a:srgbClr val="FFD966"/>
                </a:highlight>
                <a:latin typeface="Tahoma"/>
                <a:ea typeface="Tahoma"/>
                <a:cs typeface="Tahoma"/>
                <a:sym typeface="Tahoma"/>
              </a:rPr>
              <a:t>C. 5 day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sz="1600">
              <a:highlight>
                <a:srgbClr val="FFD966"/>
              </a:highlight>
              <a:latin typeface="Tahoma"/>
              <a:ea typeface="Tahoma"/>
              <a:cs typeface="Tahoma"/>
              <a:sym typeface="Tahoma"/>
            </a:endParaRPr>
          </a:p>
          <a:p>
            <a:pPr indent="-330200" lvl="0" marL="457200" rtl="0" algn="l">
              <a:lnSpc>
                <a:spcPct val="80000"/>
              </a:lnSpc>
              <a:spcBef>
                <a:spcPts val="0"/>
              </a:spcBef>
              <a:spcAft>
                <a:spcPts val="0"/>
              </a:spcAft>
              <a:buSzPts val="1600"/>
              <a:buFont typeface="Tahoma"/>
              <a:buAutoNum type="arabicPeriod"/>
            </a:pPr>
            <a:r>
              <a:rPr lang="en" sz="1600">
                <a:latin typeface="Tahoma"/>
                <a:ea typeface="Tahoma"/>
                <a:cs typeface="Tahoma"/>
                <a:sym typeface="Tahoma"/>
              </a:rPr>
              <a:t>What is the annual license renewal date for property management licensees? </a:t>
            </a:r>
            <a:endParaRPr sz="1600">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457200" lvl="0" marL="457200" rtl="0" algn="l">
              <a:lnSpc>
                <a:spcPct val="80000"/>
              </a:lnSpc>
              <a:spcBef>
                <a:spcPts val="0"/>
              </a:spcBef>
              <a:spcAft>
                <a:spcPts val="0"/>
              </a:spcAft>
              <a:buNone/>
            </a:pPr>
            <a:r>
              <a:rPr b="0" lang="en" sz="1600">
                <a:highlight>
                  <a:srgbClr val="FFD966"/>
                </a:highlight>
                <a:latin typeface="Tahoma"/>
                <a:ea typeface="Tahoma"/>
                <a:cs typeface="Tahoma"/>
                <a:sym typeface="Tahoma"/>
              </a:rPr>
              <a:t>D. October 31st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330200" lvl="0" marL="457200" rtl="0" algn="l">
              <a:lnSpc>
                <a:spcPct val="80000"/>
              </a:lnSpc>
              <a:spcBef>
                <a:spcPts val="0"/>
              </a:spcBef>
              <a:spcAft>
                <a:spcPts val="0"/>
              </a:spcAft>
              <a:buSzPts val="1600"/>
              <a:buFont typeface="Tahoma"/>
              <a:buAutoNum type="arabicPeriod"/>
            </a:pPr>
            <a:r>
              <a:rPr lang="en" sz="1600">
                <a:latin typeface="Tahoma"/>
                <a:ea typeface="Tahoma"/>
                <a:cs typeface="Tahoma"/>
                <a:sym typeface="Tahoma"/>
              </a:rPr>
              <a:t>Which of the following scenarios would NOT be exempt from the federal Fair Housing Act</a:t>
            </a:r>
            <a:endParaRPr sz="1600">
              <a:latin typeface="Tahoma"/>
              <a:ea typeface="Tahoma"/>
              <a:cs typeface="Tahoma"/>
              <a:sym typeface="Tahoma"/>
            </a:endParaRPr>
          </a:p>
          <a:p>
            <a:pPr indent="0" lvl="0" marL="457200" rtl="0" algn="l">
              <a:lnSpc>
                <a:spcPct val="80000"/>
              </a:lnSpc>
              <a:spcBef>
                <a:spcPts val="0"/>
              </a:spcBef>
              <a:spcAft>
                <a:spcPts val="0"/>
              </a:spcAft>
              <a:buNone/>
            </a:pPr>
            <a:r>
              <a:t/>
            </a:r>
            <a:endParaRPr sz="1600">
              <a:latin typeface="Tahoma"/>
              <a:ea typeface="Tahoma"/>
              <a:cs typeface="Tahoma"/>
              <a:sym typeface="Tahoma"/>
            </a:endParaRPr>
          </a:p>
          <a:p>
            <a:pPr indent="457200" lvl="0" marL="457200" rtl="0" algn="l">
              <a:lnSpc>
                <a:spcPct val="80000"/>
              </a:lnSpc>
              <a:spcBef>
                <a:spcPts val="0"/>
              </a:spcBef>
              <a:spcAft>
                <a:spcPts val="0"/>
              </a:spcAft>
              <a:buNone/>
            </a:pPr>
            <a:r>
              <a:rPr b="0" lang="en" sz="1600">
                <a:highlight>
                  <a:srgbClr val="FFD966"/>
                </a:highlight>
                <a:latin typeface="Tahoma"/>
                <a:ea typeface="Tahoma"/>
                <a:cs typeface="Tahoma"/>
                <a:sym typeface="Tahoma"/>
              </a:rPr>
              <a:t>C. A 20 unit apartment complex renting their apartments solely to women</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sz="1800">
              <a:latin typeface="Tahoma"/>
              <a:ea typeface="Tahoma"/>
              <a:cs typeface="Tahoma"/>
              <a:sym typeface="Tahom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2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2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2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2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25">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25">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25">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25">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25">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25">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25">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25">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25">
                                            <p:txEl>
                                              <p:pRg end="12" st="1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25">
                                            <p:txEl>
                                              <p:pRg end="13" st="1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25">
                                            <p:txEl>
                                              <p:pRg end="14" st="1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25">
                                            <p:txEl>
                                              <p:pRg end="15" st="1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25">
                                            <p:txEl>
                                              <p:pRg end="16" st="1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25">
                                            <p:txEl>
                                              <p:pRg end="17" st="1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1114" name="Shape 1114"/>
        <p:cNvGrpSpPr/>
        <p:nvPr/>
      </p:nvGrpSpPr>
      <p:grpSpPr>
        <a:xfrm>
          <a:off x="0" y="0"/>
          <a:ext cx="0" cy="0"/>
          <a:chOff x="0" y="0"/>
          <a:chExt cx="0" cy="0"/>
        </a:xfrm>
      </p:grpSpPr>
      <p:sp>
        <p:nvSpPr>
          <p:cNvPr id="1115" name="Google Shape;1115;p64"/>
          <p:cNvSpPr txBox="1"/>
          <p:nvPr>
            <p:ph type="title"/>
          </p:nvPr>
        </p:nvSpPr>
        <p:spPr>
          <a:xfrm>
            <a:off x="460375" y="304800"/>
            <a:ext cx="8386800" cy="4246500"/>
          </a:xfrm>
          <a:prstGeom prst="rect">
            <a:avLst/>
          </a:prstGeom>
        </p:spPr>
        <p:txBody>
          <a:bodyPr anchorCtr="0" anchor="t" bIns="91425" lIns="91425" spcFirstLastPara="1" rIns="91425" wrap="square" tIns="91425">
            <a:noAutofit/>
          </a:bodyPr>
          <a:lstStyle/>
          <a:p>
            <a:pPr indent="-330200" lvl="0" marL="457200" rtl="0" algn="l">
              <a:lnSpc>
                <a:spcPct val="80000"/>
              </a:lnSpc>
              <a:spcBef>
                <a:spcPts val="0"/>
              </a:spcBef>
              <a:spcAft>
                <a:spcPts val="0"/>
              </a:spcAft>
              <a:buSzPts val="1600"/>
              <a:buFont typeface="Tahoma"/>
              <a:buAutoNum type="arabicPeriod" startAt="68"/>
            </a:pPr>
            <a:r>
              <a:rPr lang="en" sz="1600">
                <a:latin typeface="Tahoma"/>
                <a:ea typeface="Tahoma"/>
                <a:cs typeface="Tahoma"/>
                <a:sym typeface="Tahoma"/>
              </a:rPr>
              <a:t>Who are the parties to a lease agreement?</a:t>
            </a:r>
            <a:endParaRPr sz="1600">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457200" lvl="0" marL="457200" rtl="0" algn="l">
              <a:lnSpc>
                <a:spcPct val="80000"/>
              </a:lnSpc>
              <a:spcBef>
                <a:spcPts val="0"/>
              </a:spcBef>
              <a:spcAft>
                <a:spcPts val="0"/>
              </a:spcAft>
              <a:buNone/>
            </a:pPr>
            <a:r>
              <a:rPr b="0" lang="en" sz="1600">
                <a:highlight>
                  <a:srgbClr val="FFD966"/>
                </a:highlight>
                <a:latin typeface="Tahoma"/>
                <a:ea typeface="Tahoma"/>
                <a:cs typeface="Tahoma"/>
                <a:sym typeface="Tahoma"/>
              </a:rPr>
              <a:t>D. Lessor and Lessee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330200" lvl="0" marL="457200" rtl="0" algn="l">
              <a:lnSpc>
                <a:spcPct val="80000"/>
              </a:lnSpc>
              <a:spcBef>
                <a:spcPts val="0"/>
              </a:spcBef>
              <a:spcAft>
                <a:spcPts val="0"/>
              </a:spcAft>
              <a:buSzPts val="1600"/>
              <a:buFont typeface="Tahoma"/>
              <a:buAutoNum type="arabicPeriod" startAt="68"/>
            </a:pPr>
            <a:r>
              <a:rPr lang="en" sz="1600">
                <a:latin typeface="Tahoma"/>
                <a:ea typeface="Tahoma"/>
                <a:cs typeface="Tahoma"/>
                <a:sym typeface="Tahoma"/>
              </a:rPr>
              <a:t>Which of the following is NOT a requirement to becoming a property manager in the state of Montana? </a:t>
            </a:r>
            <a:endParaRPr sz="1600">
              <a:latin typeface="Tahoma"/>
              <a:ea typeface="Tahoma"/>
              <a:cs typeface="Tahoma"/>
              <a:sym typeface="Tahoma"/>
            </a:endParaRPr>
          </a:p>
          <a:p>
            <a:pPr indent="0" lvl="0" marL="457200" rtl="0" algn="l">
              <a:lnSpc>
                <a:spcPct val="80000"/>
              </a:lnSpc>
              <a:spcBef>
                <a:spcPts val="0"/>
              </a:spcBef>
              <a:spcAft>
                <a:spcPts val="0"/>
              </a:spcAft>
              <a:buNone/>
            </a:pPr>
            <a:r>
              <a:t/>
            </a:r>
            <a:endParaRPr sz="1600">
              <a:latin typeface="Tahoma"/>
              <a:ea typeface="Tahoma"/>
              <a:cs typeface="Tahoma"/>
              <a:sym typeface="Tahoma"/>
            </a:endParaRPr>
          </a:p>
          <a:p>
            <a:pPr indent="457200" lvl="0" marL="457200" rtl="0" algn="l">
              <a:lnSpc>
                <a:spcPct val="80000"/>
              </a:lnSpc>
              <a:spcBef>
                <a:spcPts val="0"/>
              </a:spcBef>
              <a:spcAft>
                <a:spcPts val="0"/>
              </a:spcAft>
              <a:buNone/>
            </a:pPr>
            <a:r>
              <a:rPr b="0" lang="en" sz="1600">
                <a:highlight>
                  <a:srgbClr val="FFD966"/>
                </a:highlight>
                <a:latin typeface="Tahoma"/>
                <a:ea typeface="Tahoma"/>
                <a:cs typeface="Tahoma"/>
                <a:sym typeface="Tahoma"/>
              </a:rPr>
              <a:t>B. Must have real estate license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330200" lvl="0" marL="457200" rtl="0" algn="l">
              <a:lnSpc>
                <a:spcPct val="80000"/>
              </a:lnSpc>
              <a:spcBef>
                <a:spcPts val="0"/>
              </a:spcBef>
              <a:spcAft>
                <a:spcPts val="0"/>
              </a:spcAft>
              <a:buSzPts val="1600"/>
              <a:buFont typeface="Tahoma"/>
              <a:buAutoNum type="arabicPeriod" startAt="68"/>
            </a:pPr>
            <a:r>
              <a:rPr lang="en" sz="1600">
                <a:latin typeface="Tahoma"/>
                <a:ea typeface="Tahoma"/>
                <a:cs typeface="Tahoma"/>
                <a:sym typeface="Tahoma"/>
              </a:rPr>
              <a:t>In Montana, property managers are required to make all deposits related to property management in _____. </a:t>
            </a:r>
            <a:endParaRPr sz="1600">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rPr b="0" lang="en" sz="1600">
                <a:highlight>
                  <a:srgbClr val="FFD966"/>
                </a:highlight>
                <a:latin typeface="Tahoma"/>
                <a:ea typeface="Tahoma"/>
                <a:cs typeface="Tahoma"/>
                <a:sym typeface="Tahoma"/>
              </a:rPr>
              <a:t>D. Trust accounts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0" lvl="0" marL="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0" lvl="0" marL="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0" lvl="0" marL="0" rtl="0" algn="ctr">
              <a:lnSpc>
                <a:spcPct val="80000"/>
              </a:lnSpc>
              <a:spcBef>
                <a:spcPts val="0"/>
              </a:spcBef>
              <a:spcAft>
                <a:spcPts val="0"/>
              </a:spcAft>
              <a:buNone/>
            </a:pPr>
            <a:r>
              <a:t/>
            </a:r>
            <a:endParaRPr sz="1600">
              <a:latin typeface="Tahoma"/>
              <a:ea typeface="Tahoma"/>
              <a:cs typeface="Tahoma"/>
              <a:sym typeface="Tahom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5">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5">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5">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5">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5">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5">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5">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5">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5">
                                            <p:txEl>
                                              <p:pRg end="12" st="1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5">
                                            <p:txEl>
                                              <p:pRg end="13" st="1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5">
                                            <p:txEl>
                                              <p:pRg end="14" st="1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5">
                                            <p:txEl>
                                              <p:pRg end="15" st="1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5">
                                            <p:txEl>
                                              <p:pRg end="16" st="1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5">
                                            <p:txEl>
                                              <p:pRg end="17" st="1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5">
                                            <p:txEl>
                                              <p:pRg end="18" st="1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5">
                                            <p:txEl>
                                              <p:pRg end="19" st="1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5">
                                            <p:txEl>
                                              <p:pRg end="20" st="2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5">
                                            <p:txEl>
                                              <p:pRg end="21" st="2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5">
                                            <p:txEl>
                                              <p:pRg end="22" st="2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5">
                                            <p:txEl>
                                              <p:pRg end="23" st="2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5">
                                            <p:txEl>
                                              <p:pRg end="24" st="2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5">
                                            <p:txEl>
                                              <p:pRg end="25" st="2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5">
                                            <p:txEl>
                                              <p:pRg end="26" st="2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5">
                                            <p:txEl>
                                              <p:pRg end="27" st="2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5">
                                            <p:txEl>
                                              <p:pRg end="28" st="2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5">
                                            <p:txEl>
                                              <p:pRg end="29" st="2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5">
                                            <p:txEl>
                                              <p:pRg end="30" st="3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5">
                                            <p:txEl>
                                              <p:pRg end="31" st="3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5">
                                            <p:txEl>
                                              <p:pRg end="32" st="3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5">
                                            <p:txEl>
                                              <p:pRg end="33" st="3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5">
                                            <p:txEl>
                                              <p:pRg end="34" st="3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5">
                                            <p:txEl>
                                              <p:pRg end="35" st="3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5">
                                            <p:txEl>
                                              <p:pRg end="36" st="3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5">
                                            <p:txEl>
                                              <p:pRg end="37" st="3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5">
                                            <p:txEl>
                                              <p:pRg end="38" st="3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5">
                                            <p:txEl>
                                              <p:pRg end="39" st="3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5">
                                            <p:txEl>
                                              <p:pRg end="40" st="4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5">
                                            <p:txEl>
                                              <p:pRg end="41" st="4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5">
                                            <p:txEl>
                                              <p:pRg end="42" st="4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5">
                                            <p:txEl>
                                              <p:pRg end="43" st="4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5">
                                            <p:txEl>
                                              <p:pRg end="44" st="4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5">
                                            <p:txEl>
                                              <p:pRg end="45" st="4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5">
                                            <p:txEl>
                                              <p:pRg end="46" st="4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1029" name="Shape 1029"/>
        <p:cNvGrpSpPr/>
        <p:nvPr/>
      </p:nvGrpSpPr>
      <p:grpSpPr>
        <a:xfrm>
          <a:off x="0" y="0"/>
          <a:ext cx="0" cy="0"/>
          <a:chOff x="0" y="0"/>
          <a:chExt cx="0" cy="0"/>
        </a:xfrm>
      </p:grpSpPr>
      <p:sp>
        <p:nvSpPr>
          <p:cNvPr id="1030" name="Google Shape;1030;p47"/>
          <p:cNvSpPr txBox="1"/>
          <p:nvPr>
            <p:ph type="title"/>
          </p:nvPr>
        </p:nvSpPr>
        <p:spPr>
          <a:xfrm>
            <a:off x="460375" y="228600"/>
            <a:ext cx="8306700" cy="4246500"/>
          </a:xfrm>
          <a:prstGeom prst="rect">
            <a:avLst/>
          </a:prstGeom>
        </p:spPr>
        <p:txBody>
          <a:bodyPr anchorCtr="0" anchor="t" bIns="91425" lIns="91425" spcFirstLastPara="1" rIns="91425" wrap="square" tIns="91425">
            <a:noAutofit/>
          </a:bodyPr>
          <a:lstStyle/>
          <a:p>
            <a:pPr indent="-330200" lvl="0" marL="457200" rtl="0" algn="l">
              <a:lnSpc>
                <a:spcPct val="80000"/>
              </a:lnSpc>
              <a:spcBef>
                <a:spcPts val="0"/>
              </a:spcBef>
              <a:spcAft>
                <a:spcPts val="0"/>
              </a:spcAft>
              <a:buSzPts val="1600"/>
              <a:buFont typeface="Tahoma"/>
              <a:buAutoNum type="arabicPeriod" startAt="5"/>
            </a:pPr>
            <a:r>
              <a:rPr lang="en" sz="1600">
                <a:latin typeface="Tahoma"/>
                <a:ea typeface="Tahoma"/>
                <a:cs typeface="Tahoma"/>
                <a:sym typeface="Tahoma"/>
              </a:rPr>
              <a:t>Select which is not a protected class for housing explicitly specified in the Montana statutes: </a:t>
            </a:r>
            <a:endParaRPr sz="1600">
              <a:latin typeface="Tahoma"/>
              <a:ea typeface="Tahoma"/>
              <a:cs typeface="Tahoma"/>
              <a:sym typeface="Tahoma"/>
            </a:endParaRPr>
          </a:p>
          <a:p>
            <a:pPr indent="0" lvl="0" marL="457200" rtl="0" algn="l">
              <a:lnSpc>
                <a:spcPct val="80000"/>
              </a:lnSpc>
              <a:spcBef>
                <a:spcPts val="0"/>
              </a:spcBef>
              <a:spcAft>
                <a:spcPts val="0"/>
              </a:spcAft>
              <a:buNone/>
            </a:pPr>
            <a:r>
              <a:t/>
            </a:r>
            <a:endParaRPr sz="1600">
              <a:latin typeface="Tahoma"/>
              <a:ea typeface="Tahoma"/>
              <a:cs typeface="Tahoma"/>
              <a:sym typeface="Tahoma"/>
            </a:endParaRPr>
          </a:p>
          <a:p>
            <a:pPr indent="457200" lvl="0" marL="457200" rtl="0" algn="l">
              <a:lnSpc>
                <a:spcPct val="80000"/>
              </a:lnSpc>
              <a:spcBef>
                <a:spcPts val="0"/>
              </a:spcBef>
              <a:spcAft>
                <a:spcPts val="0"/>
              </a:spcAft>
              <a:buNone/>
            </a:pPr>
            <a:r>
              <a:rPr b="0" lang="en" sz="1600">
                <a:highlight>
                  <a:srgbClr val="FFD966"/>
                </a:highlight>
                <a:latin typeface="Tahoma"/>
                <a:ea typeface="Tahoma"/>
                <a:cs typeface="Tahoma"/>
                <a:sym typeface="Tahoma"/>
              </a:rPr>
              <a:t>B. Smoking Preference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330200" lvl="0" marL="457200" rtl="0" algn="l">
              <a:lnSpc>
                <a:spcPct val="80000"/>
              </a:lnSpc>
              <a:spcBef>
                <a:spcPts val="0"/>
              </a:spcBef>
              <a:spcAft>
                <a:spcPts val="0"/>
              </a:spcAft>
              <a:buSzPts val="1600"/>
              <a:buFont typeface="Tahoma"/>
              <a:buAutoNum type="arabicPeriod" startAt="5"/>
            </a:pPr>
            <a:r>
              <a:rPr lang="en" sz="1600">
                <a:latin typeface="Tahoma"/>
                <a:ea typeface="Tahoma"/>
                <a:cs typeface="Tahoma"/>
                <a:sym typeface="Tahoma"/>
              </a:rPr>
              <a:t>An unsigned or undelivered lease signed by only one of the parties is only effective for what time frame:</a:t>
            </a:r>
            <a:endParaRPr sz="1600">
              <a:latin typeface="Tahoma"/>
              <a:ea typeface="Tahoma"/>
              <a:cs typeface="Tahoma"/>
              <a:sym typeface="Tahoma"/>
            </a:endParaRPr>
          </a:p>
          <a:p>
            <a:pPr indent="0" lvl="0" marL="457200" rtl="0" algn="l">
              <a:lnSpc>
                <a:spcPct val="80000"/>
              </a:lnSpc>
              <a:spcBef>
                <a:spcPts val="0"/>
              </a:spcBef>
              <a:spcAft>
                <a:spcPts val="0"/>
              </a:spcAft>
              <a:buNone/>
            </a:pPr>
            <a:r>
              <a:t/>
            </a:r>
            <a:endParaRPr sz="1600">
              <a:latin typeface="Tahoma"/>
              <a:ea typeface="Tahoma"/>
              <a:cs typeface="Tahoma"/>
              <a:sym typeface="Tahoma"/>
            </a:endParaRPr>
          </a:p>
          <a:p>
            <a:pPr indent="457200" lvl="0" marL="457200" rtl="0" algn="l">
              <a:lnSpc>
                <a:spcPct val="80000"/>
              </a:lnSpc>
              <a:spcBef>
                <a:spcPts val="0"/>
              </a:spcBef>
              <a:spcAft>
                <a:spcPts val="0"/>
              </a:spcAft>
              <a:buNone/>
            </a:pPr>
            <a:r>
              <a:rPr b="0" lang="en" sz="1600">
                <a:highlight>
                  <a:srgbClr val="FFD966"/>
                </a:highlight>
                <a:latin typeface="Tahoma"/>
                <a:ea typeface="Tahoma"/>
                <a:cs typeface="Tahoma"/>
                <a:sym typeface="Tahoma"/>
              </a:rPr>
              <a:t>C. 1 year</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330200" lvl="0" marL="457200" rtl="0" algn="l">
              <a:lnSpc>
                <a:spcPct val="80000"/>
              </a:lnSpc>
              <a:spcBef>
                <a:spcPts val="0"/>
              </a:spcBef>
              <a:spcAft>
                <a:spcPts val="0"/>
              </a:spcAft>
              <a:buSzPts val="1600"/>
              <a:buFont typeface="Tahoma"/>
              <a:buAutoNum type="arabicPeriod" startAt="5"/>
            </a:pPr>
            <a:r>
              <a:rPr lang="en" sz="1600">
                <a:latin typeface="Tahoma"/>
                <a:ea typeface="Tahoma"/>
                <a:cs typeface="Tahoma"/>
                <a:sym typeface="Tahoma"/>
              </a:rPr>
              <a:t>What is the definition of cash flow: </a:t>
            </a:r>
            <a:endParaRPr sz="1600">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457200" lvl="0" marL="457200" rtl="0" algn="l">
              <a:lnSpc>
                <a:spcPct val="80000"/>
              </a:lnSpc>
              <a:spcBef>
                <a:spcPts val="0"/>
              </a:spcBef>
              <a:spcAft>
                <a:spcPts val="0"/>
              </a:spcAft>
              <a:buNone/>
            </a:pPr>
            <a:r>
              <a:rPr b="0" lang="en" sz="1600">
                <a:highlight>
                  <a:srgbClr val="FFD966"/>
                </a:highlight>
                <a:latin typeface="Tahoma"/>
                <a:ea typeface="Tahoma"/>
                <a:cs typeface="Tahoma"/>
                <a:sym typeface="Tahoma"/>
              </a:rPr>
              <a:t>B. Net operating income (NOI) - debt service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330200" lvl="0" marL="457200" rtl="0" algn="l">
              <a:lnSpc>
                <a:spcPct val="80000"/>
              </a:lnSpc>
              <a:spcBef>
                <a:spcPts val="0"/>
              </a:spcBef>
              <a:spcAft>
                <a:spcPts val="0"/>
              </a:spcAft>
              <a:buSzPts val="1600"/>
              <a:buFont typeface="Tahoma"/>
              <a:buAutoNum type="arabicPeriod" startAt="5"/>
            </a:pPr>
            <a:r>
              <a:rPr lang="en" sz="1600">
                <a:latin typeface="Tahoma"/>
                <a:ea typeface="Tahoma"/>
                <a:cs typeface="Tahoma"/>
                <a:sym typeface="Tahoma"/>
              </a:rPr>
              <a:t>What is the annual net operating income (to the nearest dollar)? 321 Main St. Monthly Figures - 19 units @ $525/ per month, 1 vacant unit, $1500 maintenance, $400 utilities, 5% management fee, $3000 month</a:t>
            </a:r>
            <a:endParaRPr sz="1600">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457200" lvl="0" marL="457200" rtl="0" algn="l">
              <a:lnSpc>
                <a:spcPct val="80000"/>
              </a:lnSpc>
              <a:spcBef>
                <a:spcPts val="0"/>
              </a:spcBef>
              <a:spcAft>
                <a:spcPts val="0"/>
              </a:spcAft>
              <a:buNone/>
            </a:pPr>
            <a:r>
              <a:rPr b="0" lang="en" sz="1600">
                <a:highlight>
                  <a:srgbClr val="FFD966"/>
                </a:highlight>
                <a:latin typeface="Tahoma"/>
                <a:ea typeface="Tahoma"/>
                <a:cs typeface="Tahoma"/>
                <a:sym typeface="Tahoma"/>
              </a:rPr>
              <a:t>D. 84,930.00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rPr b="0" lang="en" sz="1600">
                <a:highlight>
                  <a:srgbClr val="FFD966"/>
                </a:highlight>
                <a:latin typeface="Tahoma"/>
                <a:ea typeface="Tahoma"/>
                <a:cs typeface="Tahoma"/>
                <a:sym typeface="Tahoma"/>
              </a:rPr>
              <a:t>GPI 9,975.00 - 525.00 (vacancy) = 9,450.00 EGI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rPr b="0" lang="en" sz="1600">
                <a:highlight>
                  <a:srgbClr val="FFD966"/>
                </a:highlight>
                <a:latin typeface="Tahoma"/>
                <a:ea typeface="Tahoma"/>
                <a:cs typeface="Tahoma"/>
                <a:sym typeface="Tahoma"/>
              </a:rPr>
              <a:t>9,450.00 - 2,372.50 (expenses) = 7,077.50 NOI (Monthly) x 12 = 84,930.00</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0" lvl="0" marL="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0" lvl="0" marL="0" rtl="0" algn="ctr">
              <a:lnSpc>
                <a:spcPct val="80000"/>
              </a:lnSpc>
              <a:spcBef>
                <a:spcPts val="0"/>
              </a:spcBef>
              <a:spcAft>
                <a:spcPts val="0"/>
              </a:spcAft>
              <a:buNone/>
            </a:pPr>
            <a:r>
              <a:t/>
            </a:r>
            <a:endParaRPr sz="1600">
              <a:latin typeface="Tahoma"/>
              <a:ea typeface="Tahoma"/>
              <a:cs typeface="Tahoma"/>
              <a:sym typeface="Tahom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0">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0">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0">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0">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0">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0">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0">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0">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0">
                                            <p:txEl>
                                              <p:pRg end="12" st="1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0">
                                            <p:txEl>
                                              <p:pRg end="13" st="1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0">
                                            <p:txEl>
                                              <p:pRg end="14" st="1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0">
                                            <p:txEl>
                                              <p:pRg end="15" st="1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0">
                                            <p:txEl>
                                              <p:pRg end="16" st="1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0">
                                            <p:txEl>
                                              <p:pRg end="17" st="1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0">
                                            <p:txEl>
                                              <p:pRg end="18" st="1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0">
                                            <p:txEl>
                                              <p:pRg end="19" st="1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0">
                                            <p:txEl>
                                              <p:pRg end="20" st="2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0">
                                            <p:txEl>
                                              <p:pRg end="21" st="2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0">
                                            <p:txEl>
                                              <p:pRg end="22" st="2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0">
                                            <p:txEl>
                                              <p:pRg end="23" st="2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0">
                                            <p:txEl>
                                              <p:pRg end="24" st="2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0">
                                            <p:txEl>
                                              <p:pRg end="25" st="2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0">
                                            <p:txEl>
                                              <p:pRg end="26" st="2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0">
                                            <p:txEl>
                                              <p:pRg end="27" st="2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0">
                                            <p:txEl>
                                              <p:pRg end="28" st="2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0">
                                            <p:txEl>
                                              <p:pRg end="29" st="29"/>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1034" name="Shape 1034"/>
        <p:cNvGrpSpPr/>
        <p:nvPr/>
      </p:nvGrpSpPr>
      <p:grpSpPr>
        <a:xfrm>
          <a:off x="0" y="0"/>
          <a:ext cx="0" cy="0"/>
          <a:chOff x="0" y="0"/>
          <a:chExt cx="0" cy="0"/>
        </a:xfrm>
      </p:grpSpPr>
      <p:sp>
        <p:nvSpPr>
          <p:cNvPr id="1035" name="Google Shape;1035;p48"/>
          <p:cNvSpPr txBox="1"/>
          <p:nvPr>
            <p:ph type="title"/>
          </p:nvPr>
        </p:nvSpPr>
        <p:spPr>
          <a:xfrm>
            <a:off x="460375" y="76200"/>
            <a:ext cx="8221200" cy="4246500"/>
          </a:xfrm>
          <a:prstGeom prst="rect">
            <a:avLst/>
          </a:prstGeom>
        </p:spPr>
        <p:txBody>
          <a:bodyPr anchorCtr="0" anchor="t" bIns="91425" lIns="91425" spcFirstLastPara="1" rIns="91425" wrap="square" tIns="91425">
            <a:noAutofit/>
          </a:bodyPr>
          <a:lstStyle/>
          <a:p>
            <a:pPr indent="-330200" lvl="0" marL="457200" rtl="0" algn="l">
              <a:lnSpc>
                <a:spcPct val="80000"/>
              </a:lnSpc>
              <a:spcBef>
                <a:spcPts val="0"/>
              </a:spcBef>
              <a:spcAft>
                <a:spcPts val="0"/>
              </a:spcAft>
              <a:buSzPts val="1600"/>
              <a:buFont typeface="Tahoma"/>
              <a:buAutoNum type="arabicPeriod" startAt="9"/>
            </a:pPr>
            <a:r>
              <a:rPr lang="en" sz="1600">
                <a:latin typeface="Tahoma"/>
                <a:ea typeface="Tahoma"/>
                <a:cs typeface="Tahoma"/>
                <a:sym typeface="Tahoma"/>
              </a:rPr>
              <a:t>In lieu of a $200 security deposit, a Landlord agrees to allow a Tenant to clean their dirty unit on arrival. Upon move-out the Tenant leaves the unit clean with no damage or monies owed. The Landlord: </a:t>
            </a:r>
            <a:endParaRPr sz="1600">
              <a:latin typeface="Tahoma"/>
              <a:ea typeface="Tahoma"/>
              <a:cs typeface="Tahoma"/>
              <a:sym typeface="Tahoma"/>
            </a:endParaRPr>
          </a:p>
          <a:p>
            <a:pPr indent="0" lvl="0" marL="457200" rtl="0" algn="l">
              <a:lnSpc>
                <a:spcPct val="80000"/>
              </a:lnSpc>
              <a:spcBef>
                <a:spcPts val="0"/>
              </a:spcBef>
              <a:spcAft>
                <a:spcPts val="0"/>
              </a:spcAft>
              <a:buNone/>
            </a:pPr>
            <a:r>
              <a:t/>
            </a:r>
            <a:endParaRPr sz="1600">
              <a:latin typeface="Tahoma"/>
              <a:ea typeface="Tahoma"/>
              <a:cs typeface="Tahoma"/>
              <a:sym typeface="Tahoma"/>
            </a:endParaRPr>
          </a:p>
          <a:p>
            <a:pPr indent="457200" lvl="0" marL="457200" rtl="0" algn="l">
              <a:lnSpc>
                <a:spcPct val="80000"/>
              </a:lnSpc>
              <a:spcBef>
                <a:spcPts val="0"/>
              </a:spcBef>
              <a:spcAft>
                <a:spcPts val="0"/>
              </a:spcAft>
              <a:buNone/>
            </a:pPr>
            <a:r>
              <a:rPr b="0" lang="en" sz="1600">
                <a:highlight>
                  <a:srgbClr val="FFD966"/>
                </a:highlight>
                <a:latin typeface="Tahoma"/>
                <a:ea typeface="Tahoma"/>
                <a:cs typeface="Tahoma"/>
                <a:sym typeface="Tahoma"/>
              </a:rPr>
              <a:t>A. Must refund the tenant a $200 security deposit for value given for the cleaning at the start of the lease.</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330200" lvl="0" marL="457200" rtl="0" algn="l">
              <a:lnSpc>
                <a:spcPct val="80000"/>
              </a:lnSpc>
              <a:spcBef>
                <a:spcPts val="0"/>
              </a:spcBef>
              <a:spcAft>
                <a:spcPts val="0"/>
              </a:spcAft>
              <a:buSzPts val="1600"/>
              <a:buFont typeface="Tahoma"/>
              <a:buAutoNum type="arabicPeriod" startAt="9"/>
            </a:pPr>
            <a:r>
              <a:rPr lang="en" sz="1600">
                <a:latin typeface="Tahoma"/>
                <a:ea typeface="Tahoma"/>
                <a:cs typeface="Tahoma"/>
                <a:sym typeface="Tahoma"/>
              </a:rPr>
              <a:t>How much is the monthly rent for office space that measures 30 ft x 45 ft, with a yearly rent price of $7.50/sq. ft.? </a:t>
            </a:r>
            <a:endParaRPr sz="1600">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457200" lvl="0" marL="457200" rtl="0" algn="l">
              <a:lnSpc>
                <a:spcPct val="80000"/>
              </a:lnSpc>
              <a:spcBef>
                <a:spcPts val="0"/>
              </a:spcBef>
              <a:spcAft>
                <a:spcPts val="0"/>
              </a:spcAft>
              <a:buNone/>
            </a:pPr>
            <a:r>
              <a:rPr b="0" lang="en" sz="1600">
                <a:highlight>
                  <a:srgbClr val="FFD966"/>
                </a:highlight>
                <a:latin typeface="Tahoma"/>
                <a:ea typeface="Tahoma"/>
                <a:cs typeface="Tahoma"/>
                <a:sym typeface="Tahoma"/>
              </a:rPr>
              <a:t>A. 843.75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rPr b="0" lang="en" sz="1600">
                <a:highlight>
                  <a:srgbClr val="FFD966"/>
                </a:highlight>
                <a:latin typeface="Tahoma"/>
                <a:ea typeface="Tahoma"/>
                <a:cs typeface="Tahoma"/>
                <a:sym typeface="Tahoma"/>
              </a:rPr>
              <a:t>30 x 45 = 1350 x 7.50 = 10,125.00 / 12 = 843.75</a:t>
            </a:r>
            <a:endParaRPr b="0" sz="1600">
              <a:highlight>
                <a:srgbClr val="FFD966"/>
              </a:highlight>
              <a:latin typeface="Tahoma"/>
              <a:ea typeface="Tahoma"/>
              <a:cs typeface="Tahoma"/>
              <a:sym typeface="Tahoma"/>
            </a:endParaRPr>
          </a:p>
          <a:p>
            <a:pPr indent="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330200" lvl="0" marL="457200" rtl="0" algn="l">
              <a:lnSpc>
                <a:spcPct val="80000"/>
              </a:lnSpc>
              <a:spcBef>
                <a:spcPts val="0"/>
              </a:spcBef>
              <a:spcAft>
                <a:spcPts val="0"/>
              </a:spcAft>
              <a:buSzPts val="1600"/>
              <a:buFont typeface="Tahoma"/>
              <a:buAutoNum type="arabicPeriod" startAt="9"/>
            </a:pPr>
            <a:r>
              <a:rPr lang="en" sz="1600">
                <a:latin typeface="Tahoma"/>
                <a:ea typeface="Tahoma"/>
                <a:cs typeface="Tahoma"/>
                <a:sym typeface="Tahoma"/>
              </a:rPr>
              <a:t>In a commercial building where the tenant pays in addition to rent, certain costs (maintenance, insurance, etc.) there is typically which type of lease: </a:t>
            </a:r>
            <a:endParaRPr sz="1600">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457200" lvl="0" marL="457200" rtl="0" algn="l">
              <a:lnSpc>
                <a:spcPct val="80000"/>
              </a:lnSpc>
              <a:spcBef>
                <a:spcPts val="0"/>
              </a:spcBef>
              <a:spcAft>
                <a:spcPts val="0"/>
              </a:spcAft>
              <a:buNone/>
            </a:pPr>
            <a:r>
              <a:rPr b="0" lang="en" sz="1600">
                <a:highlight>
                  <a:srgbClr val="FFD966"/>
                </a:highlight>
                <a:latin typeface="Tahoma"/>
                <a:ea typeface="Tahoma"/>
                <a:cs typeface="Tahoma"/>
                <a:sym typeface="Tahoma"/>
              </a:rPr>
              <a:t>D. Net Lease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330200" lvl="0" marL="457200" rtl="0" algn="l">
              <a:lnSpc>
                <a:spcPct val="80000"/>
              </a:lnSpc>
              <a:spcBef>
                <a:spcPts val="0"/>
              </a:spcBef>
              <a:spcAft>
                <a:spcPts val="0"/>
              </a:spcAft>
              <a:buSzPts val="1600"/>
              <a:buFont typeface="Tahoma"/>
              <a:buAutoNum type="arabicPeriod" startAt="9"/>
            </a:pPr>
            <a:r>
              <a:rPr lang="en" sz="1600">
                <a:latin typeface="Tahoma"/>
                <a:ea typeface="Tahoma"/>
                <a:cs typeface="Tahoma"/>
                <a:sym typeface="Tahoma"/>
              </a:rPr>
              <a:t>What parties are the sole players in a fiduciary relationship? </a:t>
            </a:r>
            <a:endParaRPr sz="1600">
              <a:latin typeface="Tahoma"/>
              <a:ea typeface="Tahoma"/>
              <a:cs typeface="Tahoma"/>
              <a:sym typeface="Tahoma"/>
            </a:endParaRPr>
          </a:p>
          <a:p>
            <a:pPr indent="0" lvl="0" marL="457200" rtl="0" algn="l">
              <a:lnSpc>
                <a:spcPct val="80000"/>
              </a:lnSpc>
              <a:spcBef>
                <a:spcPts val="0"/>
              </a:spcBef>
              <a:spcAft>
                <a:spcPts val="0"/>
              </a:spcAft>
              <a:buNone/>
            </a:pPr>
            <a:r>
              <a:t/>
            </a:r>
            <a:endParaRPr sz="1600">
              <a:latin typeface="Tahoma"/>
              <a:ea typeface="Tahoma"/>
              <a:cs typeface="Tahoma"/>
              <a:sym typeface="Tahoma"/>
            </a:endParaRPr>
          </a:p>
          <a:p>
            <a:pPr indent="457200" lvl="0" marL="457200" rtl="0" algn="l">
              <a:lnSpc>
                <a:spcPct val="80000"/>
              </a:lnSpc>
              <a:spcBef>
                <a:spcPts val="0"/>
              </a:spcBef>
              <a:spcAft>
                <a:spcPts val="0"/>
              </a:spcAft>
              <a:buNone/>
            </a:pPr>
            <a:r>
              <a:rPr b="0" lang="en" sz="1600">
                <a:highlight>
                  <a:srgbClr val="FFD966"/>
                </a:highlight>
                <a:latin typeface="Tahoma"/>
                <a:ea typeface="Tahoma"/>
                <a:cs typeface="Tahoma"/>
                <a:sym typeface="Tahoma"/>
              </a:rPr>
              <a:t>C. Principals and Agents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0" lvl="0" marL="0" rtl="0" algn="ctr">
              <a:lnSpc>
                <a:spcPct val="80000"/>
              </a:lnSpc>
              <a:spcBef>
                <a:spcPts val="0"/>
              </a:spcBef>
              <a:spcAft>
                <a:spcPts val="0"/>
              </a:spcAft>
              <a:buNone/>
            </a:pPr>
            <a:r>
              <a:t/>
            </a:r>
            <a:endParaRPr sz="1600">
              <a:latin typeface="Tahoma"/>
              <a:ea typeface="Tahoma"/>
              <a:cs typeface="Tahoma"/>
              <a:sym typeface="Tahom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5">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5">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5">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5">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5">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5">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5">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5">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5">
                                            <p:txEl>
                                              <p:pRg end="12" st="1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5">
                                            <p:txEl>
                                              <p:pRg end="13" st="1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5">
                                            <p:txEl>
                                              <p:pRg end="14" st="1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5">
                                            <p:txEl>
                                              <p:pRg end="15" st="1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5">
                                            <p:txEl>
                                              <p:pRg end="16" st="1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5">
                                            <p:txEl>
                                              <p:pRg end="17" st="1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5">
                                            <p:txEl>
                                              <p:pRg end="18" st="1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5">
                                            <p:txEl>
                                              <p:pRg end="19" st="1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5">
                                            <p:txEl>
                                              <p:pRg end="20" st="2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5">
                                            <p:txEl>
                                              <p:pRg end="21" st="2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5">
                                            <p:txEl>
                                              <p:pRg end="22" st="2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5">
                                            <p:txEl>
                                              <p:pRg end="23" st="2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5">
                                            <p:txEl>
                                              <p:pRg end="24" st="2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5">
                                            <p:txEl>
                                              <p:pRg end="25" st="2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5">
                                            <p:txEl>
                                              <p:pRg end="26" st="2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5">
                                            <p:txEl>
                                              <p:pRg end="27" st="2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1039" name="Shape 1039"/>
        <p:cNvGrpSpPr/>
        <p:nvPr/>
      </p:nvGrpSpPr>
      <p:grpSpPr>
        <a:xfrm>
          <a:off x="0" y="0"/>
          <a:ext cx="0" cy="0"/>
          <a:chOff x="0" y="0"/>
          <a:chExt cx="0" cy="0"/>
        </a:xfrm>
      </p:grpSpPr>
      <p:sp>
        <p:nvSpPr>
          <p:cNvPr id="1040" name="Google Shape;1040;p49"/>
          <p:cNvSpPr txBox="1"/>
          <p:nvPr>
            <p:ph type="title"/>
          </p:nvPr>
        </p:nvSpPr>
        <p:spPr>
          <a:xfrm>
            <a:off x="460375" y="381000"/>
            <a:ext cx="8386800" cy="4246500"/>
          </a:xfrm>
          <a:prstGeom prst="rect">
            <a:avLst/>
          </a:prstGeom>
        </p:spPr>
        <p:txBody>
          <a:bodyPr anchorCtr="0" anchor="t" bIns="91425" lIns="91425" spcFirstLastPara="1" rIns="91425" wrap="square" tIns="91425">
            <a:noAutofit/>
          </a:bodyPr>
          <a:lstStyle/>
          <a:p>
            <a:pPr indent="-330200" lvl="0" marL="457200" rtl="0" algn="l">
              <a:lnSpc>
                <a:spcPct val="80000"/>
              </a:lnSpc>
              <a:spcBef>
                <a:spcPts val="0"/>
              </a:spcBef>
              <a:spcAft>
                <a:spcPts val="0"/>
              </a:spcAft>
              <a:buSzPts val="1600"/>
              <a:buFont typeface="Tahoma"/>
              <a:buAutoNum type="arabicPeriod" startAt="13"/>
            </a:pPr>
            <a:r>
              <a:rPr lang="en" sz="1600">
                <a:latin typeface="Tahoma"/>
                <a:ea typeface="Tahoma"/>
                <a:cs typeface="Tahoma"/>
                <a:sym typeface="Tahoma"/>
              </a:rPr>
              <a:t>A tenant that continues to occupy a rental premise after the expiration of their lease is referred to as a:</a:t>
            </a:r>
            <a:endParaRPr sz="1600">
              <a:latin typeface="Tahoma"/>
              <a:ea typeface="Tahoma"/>
              <a:cs typeface="Tahoma"/>
              <a:sym typeface="Tahoma"/>
            </a:endParaRPr>
          </a:p>
          <a:p>
            <a:pPr indent="0" lvl="0" marL="457200" rtl="0" algn="l">
              <a:lnSpc>
                <a:spcPct val="80000"/>
              </a:lnSpc>
              <a:spcBef>
                <a:spcPts val="0"/>
              </a:spcBef>
              <a:spcAft>
                <a:spcPts val="0"/>
              </a:spcAft>
              <a:buNone/>
            </a:pPr>
            <a:r>
              <a:t/>
            </a:r>
            <a:endParaRPr sz="1600">
              <a:latin typeface="Tahoma"/>
              <a:ea typeface="Tahoma"/>
              <a:cs typeface="Tahoma"/>
              <a:sym typeface="Tahoma"/>
            </a:endParaRPr>
          </a:p>
          <a:p>
            <a:pPr indent="457200" lvl="0" marL="457200" rtl="0" algn="l">
              <a:lnSpc>
                <a:spcPct val="80000"/>
              </a:lnSpc>
              <a:spcBef>
                <a:spcPts val="0"/>
              </a:spcBef>
              <a:spcAft>
                <a:spcPts val="0"/>
              </a:spcAft>
              <a:buNone/>
            </a:pPr>
            <a:r>
              <a:rPr b="0" lang="en" sz="1600">
                <a:highlight>
                  <a:srgbClr val="FFD966"/>
                </a:highlight>
                <a:latin typeface="Tahoma"/>
                <a:ea typeface="Tahoma"/>
                <a:cs typeface="Tahoma"/>
                <a:sym typeface="Tahoma"/>
              </a:rPr>
              <a:t>A. Holdover tenant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330200" lvl="0" marL="457200" rtl="0" algn="l">
              <a:lnSpc>
                <a:spcPct val="80000"/>
              </a:lnSpc>
              <a:spcBef>
                <a:spcPts val="0"/>
              </a:spcBef>
              <a:spcAft>
                <a:spcPts val="0"/>
              </a:spcAft>
              <a:buSzPts val="1600"/>
              <a:buFont typeface="Tahoma"/>
              <a:buAutoNum type="arabicPeriod" startAt="13"/>
            </a:pPr>
            <a:r>
              <a:rPr lang="en" sz="1600">
                <a:latin typeface="Tahoma"/>
                <a:ea typeface="Tahoma"/>
                <a:cs typeface="Tahoma"/>
                <a:sym typeface="Tahoma"/>
              </a:rPr>
              <a:t>How many continuing education hours must be completed yearly, prior to renewal:</a:t>
            </a:r>
            <a:endParaRPr sz="1600">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457200" lvl="0" marL="457200" rtl="0" algn="l">
              <a:lnSpc>
                <a:spcPct val="80000"/>
              </a:lnSpc>
              <a:spcBef>
                <a:spcPts val="0"/>
              </a:spcBef>
              <a:spcAft>
                <a:spcPts val="0"/>
              </a:spcAft>
              <a:buNone/>
            </a:pPr>
            <a:r>
              <a:rPr b="0" lang="en" sz="1600">
                <a:highlight>
                  <a:srgbClr val="FFD966"/>
                </a:highlight>
                <a:latin typeface="Tahoma"/>
                <a:ea typeface="Tahoma"/>
                <a:cs typeface="Tahoma"/>
                <a:sym typeface="Tahoma"/>
              </a:rPr>
              <a:t>A. 12 hours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330200" lvl="0" marL="457200" rtl="0" algn="l">
              <a:lnSpc>
                <a:spcPct val="80000"/>
              </a:lnSpc>
              <a:spcBef>
                <a:spcPts val="0"/>
              </a:spcBef>
              <a:spcAft>
                <a:spcPts val="0"/>
              </a:spcAft>
              <a:buSzPts val="1600"/>
              <a:buFont typeface="Tahoma"/>
              <a:buAutoNum type="arabicPeriod" startAt="13"/>
            </a:pPr>
            <a:r>
              <a:rPr lang="en" sz="1600">
                <a:latin typeface="Tahoma"/>
                <a:ea typeface="Tahoma"/>
                <a:cs typeface="Tahoma"/>
                <a:sym typeface="Tahoma"/>
              </a:rPr>
              <a:t>An unconscionable provision in a rental agreement may: </a:t>
            </a:r>
            <a:endParaRPr sz="1600">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457200" lvl="0" marL="457200" rtl="0" algn="l">
              <a:lnSpc>
                <a:spcPct val="80000"/>
              </a:lnSpc>
              <a:spcBef>
                <a:spcPts val="0"/>
              </a:spcBef>
              <a:spcAft>
                <a:spcPts val="0"/>
              </a:spcAft>
              <a:buNone/>
            </a:pPr>
            <a:r>
              <a:rPr b="0" lang="en" sz="1600">
                <a:highlight>
                  <a:srgbClr val="FFD966"/>
                </a:highlight>
                <a:latin typeface="Tahoma"/>
                <a:ea typeface="Tahoma"/>
                <a:cs typeface="Tahoma"/>
                <a:sym typeface="Tahoma"/>
              </a:rPr>
              <a:t>A. Render the entire rental agreement unenforceable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330200" lvl="0" marL="457200" rtl="0" algn="l">
              <a:lnSpc>
                <a:spcPct val="80000"/>
              </a:lnSpc>
              <a:spcBef>
                <a:spcPts val="0"/>
              </a:spcBef>
              <a:spcAft>
                <a:spcPts val="0"/>
              </a:spcAft>
              <a:buSzPts val="1600"/>
              <a:buFont typeface="Tahoma"/>
              <a:buAutoNum type="arabicPeriod" startAt="13"/>
            </a:pPr>
            <a:r>
              <a:rPr lang="en" sz="1600">
                <a:latin typeface="Tahoma"/>
                <a:ea typeface="Tahoma"/>
                <a:cs typeface="Tahoma"/>
                <a:sym typeface="Tahoma"/>
              </a:rPr>
              <a:t>When may a Landlord adopt new rules for a building:</a:t>
            </a:r>
            <a:endParaRPr sz="1600">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457200" lvl="0" marL="457200" rtl="0" algn="l">
              <a:lnSpc>
                <a:spcPct val="80000"/>
              </a:lnSpc>
              <a:spcBef>
                <a:spcPts val="0"/>
              </a:spcBef>
              <a:spcAft>
                <a:spcPts val="0"/>
              </a:spcAft>
              <a:buNone/>
            </a:pPr>
            <a:r>
              <a:rPr b="0" lang="en" sz="1600">
                <a:highlight>
                  <a:srgbClr val="FFD966"/>
                </a:highlight>
                <a:latin typeface="Tahoma"/>
                <a:ea typeface="Tahoma"/>
                <a:cs typeface="Tahoma"/>
                <a:sym typeface="Tahoma"/>
              </a:rPr>
              <a:t>B. When it applies to all occupants of the building in a fair manner </a:t>
            </a:r>
            <a:endParaRPr sz="1600">
              <a:latin typeface="Tahoma"/>
              <a:ea typeface="Tahoma"/>
              <a:cs typeface="Tahoma"/>
              <a:sym typeface="Tahoma"/>
            </a:endParaRPr>
          </a:p>
          <a:p>
            <a:pPr indent="0" lvl="0" marL="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0" lvl="0" marL="0" rtl="0" algn="ctr">
              <a:lnSpc>
                <a:spcPct val="80000"/>
              </a:lnSpc>
              <a:spcBef>
                <a:spcPts val="0"/>
              </a:spcBef>
              <a:spcAft>
                <a:spcPts val="0"/>
              </a:spcAft>
              <a:buNone/>
            </a:pPr>
            <a:r>
              <a:t/>
            </a:r>
            <a:endParaRPr sz="1600">
              <a:latin typeface="Tahoma"/>
              <a:ea typeface="Tahoma"/>
              <a:cs typeface="Tahoma"/>
              <a:sym typeface="Tahom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0">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0">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0">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0">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0">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0">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0">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0">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0">
                                            <p:txEl>
                                              <p:pRg end="12" st="1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0">
                                            <p:txEl>
                                              <p:pRg end="13" st="1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0">
                                            <p:txEl>
                                              <p:pRg end="14" st="1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0">
                                            <p:txEl>
                                              <p:pRg end="15" st="1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0">
                                            <p:txEl>
                                              <p:pRg end="16" st="1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0">
                                            <p:txEl>
                                              <p:pRg end="17" st="1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0">
                                            <p:txEl>
                                              <p:pRg end="18" st="1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0">
                                            <p:txEl>
                                              <p:pRg end="19" st="1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0">
                                            <p:txEl>
                                              <p:pRg end="20" st="2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0">
                                            <p:txEl>
                                              <p:pRg end="21" st="2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0">
                                            <p:txEl>
                                              <p:pRg end="22" st="2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0">
                                            <p:txEl>
                                              <p:pRg end="23" st="2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0">
                                            <p:txEl>
                                              <p:pRg end="24" st="2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0">
                                            <p:txEl>
                                              <p:pRg end="25" st="2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0">
                                            <p:txEl>
                                              <p:pRg end="26" st="2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0">
                                            <p:txEl>
                                              <p:pRg end="27" st="2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1044" name="Shape 1044"/>
        <p:cNvGrpSpPr/>
        <p:nvPr/>
      </p:nvGrpSpPr>
      <p:grpSpPr>
        <a:xfrm>
          <a:off x="0" y="0"/>
          <a:ext cx="0" cy="0"/>
          <a:chOff x="0" y="0"/>
          <a:chExt cx="0" cy="0"/>
        </a:xfrm>
      </p:grpSpPr>
      <p:sp>
        <p:nvSpPr>
          <p:cNvPr id="1045" name="Google Shape;1045;p50"/>
          <p:cNvSpPr txBox="1"/>
          <p:nvPr>
            <p:ph type="title"/>
          </p:nvPr>
        </p:nvSpPr>
        <p:spPr>
          <a:xfrm>
            <a:off x="460375" y="228600"/>
            <a:ext cx="8386800" cy="4246500"/>
          </a:xfrm>
          <a:prstGeom prst="rect">
            <a:avLst/>
          </a:prstGeom>
        </p:spPr>
        <p:txBody>
          <a:bodyPr anchorCtr="0" anchor="t" bIns="91425" lIns="91425" spcFirstLastPara="1" rIns="91425" wrap="square" tIns="91425">
            <a:noAutofit/>
          </a:bodyPr>
          <a:lstStyle/>
          <a:p>
            <a:pPr indent="-330200" lvl="0" marL="457200" rtl="0" algn="l">
              <a:lnSpc>
                <a:spcPct val="80000"/>
              </a:lnSpc>
              <a:spcBef>
                <a:spcPts val="0"/>
              </a:spcBef>
              <a:spcAft>
                <a:spcPts val="0"/>
              </a:spcAft>
              <a:buSzPts val="1600"/>
              <a:buFont typeface="Tahoma"/>
              <a:buAutoNum type="arabicPeriod" startAt="17"/>
            </a:pPr>
            <a:r>
              <a:rPr lang="en" sz="1600">
                <a:latin typeface="Tahoma"/>
                <a:ea typeface="Tahoma"/>
                <a:cs typeface="Tahoma"/>
                <a:sym typeface="Tahoma"/>
              </a:rPr>
              <a:t>The Montana Property Management Program may impose a fine up to what amount if they serve a finding of fact order that a viola has occurred against a licensee.</a:t>
            </a:r>
            <a:endParaRPr sz="1600">
              <a:latin typeface="Tahoma"/>
              <a:ea typeface="Tahoma"/>
              <a:cs typeface="Tahoma"/>
              <a:sym typeface="Tahoma"/>
            </a:endParaRPr>
          </a:p>
          <a:p>
            <a:pPr indent="0" lvl="0" marL="457200" rtl="0" algn="l">
              <a:lnSpc>
                <a:spcPct val="80000"/>
              </a:lnSpc>
              <a:spcBef>
                <a:spcPts val="0"/>
              </a:spcBef>
              <a:spcAft>
                <a:spcPts val="0"/>
              </a:spcAft>
              <a:buNone/>
            </a:pPr>
            <a:r>
              <a:t/>
            </a:r>
            <a:endParaRPr sz="1600">
              <a:latin typeface="Tahoma"/>
              <a:ea typeface="Tahoma"/>
              <a:cs typeface="Tahoma"/>
              <a:sym typeface="Tahoma"/>
            </a:endParaRPr>
          </a:p>
          <a:p>
            <a:pPr indent="457200" lvl="0" marL="457200" rtl="0" algn="l">
              <a:lnSpc>
                <a:spcPct val="80000"/>
              </a:lnSpc>
              <a:spcBef>
                <a:spcPts val="0"/>
              </a:spcBef>
              <a:spcAft>
                <a:spcPts val="0"/>
              </a:spcAft>
              <a:buNone/>
            </a:pPr>
            <a:r>
              <a:rPr b="0" lang="en" sz="1600">
                <a:highlight>
                  <a:srgbClr val="FFD966"/>
                </a:highlight>
                <a:latin typeface="Tahoma"/>
                <a:ea typeface="Tahoma"/>
                <a:cs typeface="Tahoma"/>
                <a:sym typeface="Tahoma"/>
              </a:rPr>
              <a:t>C. 1,000.00</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330200" lvl="0" marL="457200" rtl="0" algn="l">
              <a:lnSpc>
                <a:spcPct val="80000"/>
              </a:lnSpc>
              <a:spcBef>
                <a:spcPts val="0"/>
              </a:spcBef>
              <a:spcAft>
                <a:spcPts val="0"/>
              </a:spcAft>
              <a:buSzPts val="1600"/>
              <a:buFont typeface="Tahoma"/>
              <a:buAutoNum type="arabicPeriod" startAt="17"/>
            </a:pPr>
            <a:r>
              <a:rPr lang="en" sz="1600">
                <a:latin typeface="Tahoma"/>
                <a:ea typeface="Tahoma"/>
                <a:cs typeface="Tahoma"/>
                <a:sym typeface="Tahoma"/>
              </a:rPr>
              <a:t>You suspect that a tenant is operating a prostitution business at a property you are managing. You should</a:t>
            </a:r>
            <a:endParaRPr sz="1600">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457200" lvl="0" marL="457200" rtl="0" algn="l">
              <a:lnSpc>
                <a:spcPct val="80000"/>
              </a:lnSpc>
              <a:spcBef>
                <a:spcPts val="0"/>
              </a:spcBef>
              <a:spcAft>
                <a:spcPts val="0"/>
              </a:spcAft>
              <a:buNone/>
            </a:pPr>
            <a:r>
              <a:rPr b="0" lang="en" sz="1600">
                <a:highlight>
                  <a:srgbClr val="FFD966"/>
                </a:highlight>
                <a:latin typeface="Tahoma"/>
                <a:ea typeface="Tahoma"/>
                <a:cs typeface="Tahoma"/>
                <a:sym typeface="Tahoma"/>
              </a:rPr>
              <a:t>B. Contact law enforcement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sz="1600">
              <a:latin typeface="Tahoma"/>
              <a:ea typeface="Tahoma"/>
              <a:cs typeface="Tahoma"/>
              <a:sym typeface="Tahoma"/>
            </a:endParaRPr>
          </a:p>
          <a:p>
            <a:pPr indent="-330200" lvl="0" marL="457200" rtl="0" algn="l">
              <a:lnSpc>
                <a:spcPct val="80000"/>
              </a:lnSpc>
              <a:spcBef>
                <a:spcPts val="0"/>
              </a:spcBef>
              <a:spcAft>
                <a:spcPts val="0"/>
              </a:spcAft>
              <a:buSzPts val="1600"/>
              <a:buFont typeface="Tahoma"/>
              <a:buAutoNum type="arabicPeriod" startAt="17"/>
            </a:pPr>
            <a:r>
              <a:rPr lang="en" sz="1600">
                <a:latin typeface="Tahoma"/>
                <a:ea typeface="Tahoma"/>
                <a:cs typeface="Tahoma"/>
                <a:sym typeface="Tahoma"/>
              </a:rPr>
              <a:t>Which of the following are mandatory in the new property manager required hours:</a:t>
            </a:r>
            <a:endParaRPr sz="1600">
              <a:latin typeface="Tahoma"/>
              <a:ea typeface="Tahoma"/>
              <a:cs typeface="Tahoma"/>
              <a:sym typeface="Tahoma"/>
            </a:endParaRPr>
          </a:p>
          <a:p>
            <a:pPr indent="0" lvl="0" marL="0" rtl="0" algn="l">
              <a:lnSpc>
                <a:spcPct val="80000"/>
              </a:lnSpc>
              <a:spcBef>
                <a:spcPts val="0"/>
              </a:spcBef>
              <a:spcAft>
                <a:spcPts val="0"/>
              </a:spcAft>
              <a:buNone/>
            </a:pPr>
            <a:r>
              <a:rPr lang="en" sz="1600">
                <a:latin typeface="Tahoma"/>
                <a:ea typeface="Tahoma"/>
                <a:cs typeface="Tahoma"/>
                <a:sym typeface="Tahoma"/>
              </a:rPr>
              <a:t>		</a:t>
            </a:r>
            <a:endParaRPr sz="1600">
              <a:latin typeface="Tahoma"/>
              <a:ea typeface="Tahoma"/>
              <a:cs typeface="Tahoma"/>
              <a:sym typeface="Tahoma"/>
            </a:endParaRPr>
          </a:p>
          <a:p>
            <a:pPr indent="0" lvl="0" marL="0" rtl="0" algn="l">
              <a:lnSpc>
                <a:spcPct val="80000"/>
              </a:lnSpc>
              <a:spcBef>
                <a:spcPts val="0"/>
              </a:spcBef>
              <a:spcAft>
                <a:spcPts val="0"/>
              </a:spcAft>
              <a:buNone/>
            </a:pPr>
            <a:r>
              <a:rPr b="0" lang="en" sz="1600">
                <a:highlight>
                  <a:srgbClr val="FFD966"/>
                </a:highlight>
                <a:latin typeface="Tahoma"/>
                <a:ea typeface="Tahoma"/>
                <a:cs typeface="Tahoma"/>
                <a:sym typeface="Tahoma"/>
              </a:rPr>
              <a:t>		A. 4 hours trust accounts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330200" lvl="0" marL="457200" rtl="0" algn="l">
              <a:lnSpc>
                <a:spcPct val="80000"/>
              </a:lnSpc>
              <a:spcBef>
                <a:spcPts val="0"/>
              </a:spcBef>
              <a:spcAft>
                <a:spcPts val="0"/>
              </a:spcAft>
              <a:buSzPts val="1600"/>
              <a:buFont typeface="Tahoma"/>
              <a:buAutoNum type="arabicPeriod" startAt="17"/>
            </a:pPr>
            <a:r>
              <a:rPr lang="en" sz="1600">
                <a:latin typeface="Tahoma"/>
                <a:ea typeface="Tahoma"/>
                <a:cs typeface="Tahoma"/>
                <a:sym typeface="Tahoma"/>
              </a:rPr>
              <a:t>Which of the following need NOT be kept in a trust account:</a:t>
            </a:r>
            <a:endParaRPr sz="1600">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0" lvl="0" marL="0" rtl="0" algn="l">
              <a:lnSpc>
                <a:spcPct val="80000"/>
              </a:lnSpc>
              <a:spcBef>
                <a:spcPts val="0"/>
              </a:spcBef>
              <a:spcAft>
                <a:spcPts val="0"/>
              </a:spcAft>
              <a:buNone/>
            </a:pPr>
            <a:r>
              <a:rPr b="0" lang="en" sz="1600">
                <a:highlight>
                  <a:srgbClr val="FFD966"/>
                </a:highlight>
                <a:latin typeface="Tahoma"/>
                <a:ea typeface="Tahoma"/>
                <a:cs typeface="Tahoma"/>
                <a:sym typeface="Tahoma"/>
              </a:rPr>
              <a:t>		A. Earned interest </a:t>
            </a:r>
            <a:endParaRPr sz="1600">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0" lvl="0" marL="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0" lvl="0" marL="0" rtl="0" algn="ctr">
              <a:lnSpc>
                <a:spcPct val="80000"/>
              </a:lnSpc>
              <a:spcBef>
                <a:spcPts val="0"/>
              </a:spcBef>
              <a:spcAft>
                <a:spcPts val="0"/>
              </a:spcAft>
              <a:buNone/>
            </a:pPr>
            <a:r>
              <a:t/>
            </a:r>
            <a:endParaRPr sz="1600">
              <a:latin typeface="Tahoma"/>
              <a:ea typeface="Tahoma"/>
              <a:cs typeface="Tahoma"/>
              <a:sym typeface="Tahom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5">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5">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5">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5">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5">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5">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5">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5">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5">
                                            <p:txEl>
                                              <p:pRg end="12" st="1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5">
                                            <p:txEl>
                                              <p:pRg end="13" st="1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5">
                                            <p:txEl>
                                              <p:pRg end="14" st="1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5">
                                            <p:txEl>
                                              <p:pRg end="15" st="1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5">
                                            <p:txEl>
                                              <p:pRg end="16" st="1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5">
                                            <p:txEl>
                                              <p:pRg end="17" st="1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5">
                                            <p:txEl>
                                              <p:pRg end="18" st="1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5">
                                            <p:txEl>
                                              <p:pRg end="19" st="1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5">
                                            <p:txEl>
                                              <p:pRg end="20" st="2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5">
                                            <p:txEl>
                                              <p:pRg end="21" st="2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5">
                                            <p:txEl>
                                              <p:pRg end="22" st="2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5">
                                            <p:txEl>
                                              <p:pRg end="23" st="2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5">
                                            <p:txEl>
                                              <p:pRg end="24" st="2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5">
                                            <p:txEl>
                                              <p:pRg end="25" st="2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5">
                                            <p:txEl>
                                              <p:pRg end="26" st="2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5">
                                            <p:txEl>
                                              <p:pRg end="27" st="2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5">
                                            <p:txEl>
                                              <p:pRg end="28" st="2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5">
                                            <p:txEl>
                                              <p:pRg end="29" st="2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5">
                                            <p:txEl>
                                              <p:pRg end="30" st="3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5">
                                            <p:txEl>
                                              <p:pRg end="31" st="3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5">
                                            <p:txEl>
                                              <p:pRg end="32" st="3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5">
                                            <p:txEl>
                                              <p:pRg end="33" st="3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1049" name="Shape 1049"/>
        <p:cNvGrpSpPr/>
        <p:nvPr/>
      </p:nvGrpSpPr>
      <p:grpSpPr>
        <a:xfrm>
          <a:off x="0" y="0"/>
          <a:ext cx="0" cy="0"/>
          <a:chOff x="0" y="0"/>
          <a:chExt cx="0" cy="0"/>
        </a:xfrm>
      </p:grpSpPr>
      <p:sp>
        <p:nvSpPr>
          <p:cNvPr id="1050" name="Google Shape;1050;p51"/>
          <p:cNvSpPr txBox="1"/>
          <p:nvPr>
            <p:ph type="title"/>
          </p:nvPr>
        </p:nvSpPr>
        <p:spPr>
          <a:xfrm>
            <a:off x="460375" y="228600"/>
            <a:ext cx="8386800" cy="4246500"/>
          </a:xfrm>
          <a:prstGeom prst="rect">
            <a:avLst/>
          </a:prstGeom>
        </p:spPr>
        <p:txBody>
          <a:bodyPr anchorCtr="0" anchor="t" bIns="91425" lIns="91425" spcFirstLastPara="1" rIns="91425" wrap="square" tIns="91425">
            <a:noAutofit/>
          </a:bodyPr>
          <a:lstStyle/>
          <a:p>
            <a:pPr indent="-330200" lvl="0" marL="457200" rtl="0" algn="l">
              <a:lnSpc>
                <a:spcPct val="80000"/>
              </a:lnSpc>
              <a:spcBef>
                <a:spcPts val="0"/>
              </a:spcBef>
              <a:spcAft>
                <a:spcPts val="0"/>
              </a:spcAft>
              <a:buSzPts val="1600"/>
              <a:buFont typeface="Tahoma"/>
              <a:buAutoNum type="arabicPeriod" startAt="21"/>
            </a:pPr>
            <a:r>
              <a:rPr lang="en" sz="1600">
                <a:latin typeface="Tahoma"/>
                <a:ea typeface="Tahoma"/>
                <a:cs typeface="Tahoma"/>
                <a:sym typeface="Tahoma"/>
              </a:rPr>
              <a:t>The term for when a tenant continues to live in a rental property after their lease has expired, is: </a:t>
            </a:r>
            <a:endParaRPr sz="1600">
              <a:latin typeface="Tahoma"/>
              <a:ea typeface="Tahoma"/>
              <a:cs typeface="Tahoma"/>
              <a:sym typeface="Tahoma"/>
            </a:endParaRPr>
          </a:p>
          <a:p>
            <a:pPr indent="0" lvl="0" marL="457200" rtl="0" algn="l">
              <a:lnSpc>
                <a:spcPct val="80000"/>
              </a:lnSpc>
              <a:spcBef>
                <a:spcPts val="0"/>
              </a:spcBef>
              <a:spcAft>
                <a:spcPts val="0"/>
              </a:spcAft>
              <a:buNone/>
            </a:pPr>
            <a:r>
              <a:t/>
            </a:r>
            <a:endParaRPr sz="1600">
              <a:latin typeface="Tahoma"/>
              <a:ea typeface="Tahoma"/>
              <a:cs typeface="Tahoma"/>
              <a:sym typeface="Tahoma"/>
            </a:endParaRPr>
          </a:p>
          <a:p>
            <a:pPr indent="457200" lvl="0" marL="457200" rtl="0" algn="l">
              <a:lnSpc>
                <a:spcPct val="80000"/>
              </a:lnSpc>
              <a:spcBef>
                <a:spcPts val="0"/>
              </a:spcBef>
              <a:spcAft>
                <a:spcPts val="0"/>
              </a:spcAft>
              <a:buNone/>
            </a:pPr>
            <a:r>
              <a:rPr b="0" lang="en" sz="1600">
                <a:highlight>
                  <a:srgbClr val="FFD966"/>
                </a:highlight>
                <a:latin typeface="Tahoma"/>
                <a:ea typeface="Tahoma"/>
                <a:cs typeface="Tahoma"/>
                <a:sym typeface="Tahoma"/>
              </a:rPr>
              <a:t>D. Tenancy at sufferance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330200" lvl="0" marL="457200" rtl="0" algn="l">
              <a:lnSpc>
                <a:spcPct val="80000"/>
              </a:lnSpc>
              <a:spcBef>
                <a:spcPts val="0"/>
              </a:spcBef>
              <a:spcAft>
                <a:spcPts val="0"/>
              </a:spcAft>
              <a:buSzPts val="1600"/>
              <a:buFont typeface="Tahoma"/>
              <a:buAutoNum type="arabicPeriod" startAt="21"/>
            </a:pPr>
            <a:r>
              <a:rPr lang="en" sz="1600">
                <a:latin typeface="Tahoma"/>
                <a:ea typeface="Tahoma"/>
                <a:cs typeface="Tahoma"/>
                <a:sym typeface="Tahoma"/>
              </a:rPr>
              <a:t>Which of the following is true regarding security deposits:</a:t>
            </a:r>
            <a:endParaRPr sz="1600">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457200" lvl="0" marL="457200" rtl="0" algn="l">
              <a:lnSpc>
                <a:spcPct val="80000"/>
              </a:lnSpc>
              <a:spcBef>
                <a:spcPts val="0"/>
              </a:spcBef>
              <a:spcAft>
                <a:spcPts val="0"/>
              </a:spcAft>
              <a:buNone/>
            </a:pPr>
            <a:r>
              <a:rPr b="0" lang="en" sz="1600">
                <a:highlight>
                  <a:srgbClr val="FFD966"/>
                </a:highlight>
                <a:latin typeface="Tahoma"/>
                <a:ea typeface="Tahoma"/>
                <a:cs typeface="Tahoma"/>
                <a:sym typeface="Tahoma"/>
              </a:rPr>
              <a:t>B. If used, a condition report must be provided to tenant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sz="1600">
              <a:latin typeface="Tahoma"/>
              <a:ea typeface="Tahoma"/>
              <a:cs typeface="Tahoma"/>
              <a:sym typeface="Tahoma"/>
            </a:endParaRPr>
          </a:p>
          <a:p>
            <a:pPr indent="-330200" lvl="0" marL="457200" rtl="0" algn="l">
              <a:lnSpc>
                <a:spcPct val="80000"/>
              </a:lnSpc>
              <a:spcBef>
                <a:spcPts val="0"/>
              </a:spcBef>
              <a:spcAft>
                <a:spcPts val="0"/>
              </a:spcAft>
              <a:buSzPts val="1600"/>
              <a:buFont typeface="Tahoma"/>
              <a:buAutoNum type="arabicPeriod" startAt="21"/>
            </a:pPr>
            <a:r>
              <a:rPr lang="en" sz="1600">
                <a:latin typeface="Tahoma"/>
                <a:ea typeface="Tahoma"/>
                <a:cs typeface="Tahoma"/>
                <a:sym typeface="Tahoma"/>
              </a:rPr>
              <a:t>Which of the following is true regarding the adoption of rules for a residential property: </a:t>
            </a:r>
            <a:endParaRPr sz="1600">
              <a:latin typeface="Tahoma"/>
              <a:ea typeface="Tahoma"/>
              <a:cs typeface="Tahoma"/>
              <a:sym typeface="Tahoma"/>
            </a:endParaRPr>
          </a:p>
          <a:p>
            <a:pPr indent="0" lvl="0" marL="0" rtl="0" algn="l">
              <a:lnSpc>
                <a:spcPct val="80000"/>
              </a:lnSpc>
              <a:spcBef>
                <a:spcPts val="0"/>
              </a:spcBef>
              <a:spcAft>
                <a:spcPts val="0"/>
              </a:spcAft>
              <a:buNone/>
            </a:pPr>
            <a:r>
              <a:rPr lang="en" sz="1600">
                <a:latin typeface="Tahoma"/>
                <a:ea typeface="Tahoma"/>
                <a:cs typeface="Tahoma"/>
                <a:sym typeface="Tahoma"/>
              </a:rPr>
              <a:t>		</a:t>
            </a:r>
            <a:endParaRPr sz="1600">
              <a:latin typeface="Tahoma"/>
              <a:ea typeface="Tahoma"/>
              <a:cs typeface="Tahoma"/>
              <a:sym typeface="Tahoma"/>
            </a:endParaRPr>
          </a:p>
          <a:p>
            <a:pPr indent="0" lvl="0" marL="0" rtl="0" algn="l">
              <a:lnSpc>
                <a:spcPct val="80000"/>
              </a:lnSpc>
              <a:spcBef>
                <a:spcPts val="0"/>
              </a:spcBef>
              <a:spcAft>
                <a:spcPts val="0"/>
              </a:spcAft>
              <a:buNone/>
            </a:pPr>
            <a:r>
              <a:rPr b="0" lang="en" sz="1600">
                <a:highlight>
                  <a:srgbClr val="FFD966"/>
                </a:highlight>
                <a:latin typeface="Tahoma"/>
                <a:ea typeface="Tahoma"/>
                <a:cs typeface="Tahoma"/>
                <a:sym typeface="Tahoma"/>
              </a:rPr>
              <a:t>		A</a:t>
            </a:r>
            <a:r>
              <a:rPr b="0" lang="en" sz="1600">
                <a:highlight>
                  <a:srgbClr val="FFD966"/>
                </a:highlight>
                <a:latin typeface="Tahoma"/>
                <a:ea typeface="Tahoma"/>
                <a:cs typeface="Tahoma"/>
                <a:sym typeface="Tahoma"/>
              </a:rPr>
              <a:t>. If a rule stands to create a substantial modifica of the tenant's bargain, then it shall not be effective until 7 days in the case of week-to-week tenants.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330200" lvl="0" marL="457200" rtl="0" algn="l">
              <a:lnSpc>
                <a:spcPct val="80000"/>
              </a:lnSpc>
              <a:spcBef>
                <a:spcPts val="0"/>
              </a:spcBef>
              <a:spcAft>
                <a:spcPts val="0"/>
              </a:spcAft>
              <a:buSzPts val="1600"/>
              <a:buFont typeface="Tahoma"/>
              <a:buAutoNum type="arabicPeriod" startAt="21"/>
            </a:pPr>
            <a:r>
              <a:rPr lang="en" sz="1600">
                <a:latin typeface="Tahoma"/>
                <a:ea typeface="Tahoma"/>
                <a:cs typeface="Tahoma"/>
                <a:sym typeface="Tahoma"/>
              </a:rPr>
              <a:t>Which of the following need not be kept in a trust account: </a:t>
            </a:r>
            <a:endParaRPr sz="1600">
              <a:latin typeface="Tahoma"/>
              <a:ea typeface="Tahoma"/>
              <a:cs typeface="Tahoma"/>
              <a:sym typeface="Tahoma"/>
            </a:endParaRPr>
          </a:p>
          <a:p>
            <a:pPr indent="0" lvl="0" marL="457200" rtl="0" algn="l">
              <a:lnSpc>
                <a:spcPct val="80000"/>
              </a:lnSpc>
              <a:spcBef>
                <a:spcPts val="0"/>
              </a:spcBef>
              <a:spcAft>
                <a:spcPts val="0"/>
              </a:spcAft>
              <a:buNone/>
            </a:pPr>
            <a:r>
              <a:t/>
            </a:r>
            <a:endParaRPr sz="1600">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457200" lvl="0" marL="457200" rtl="0" algn="l">
              <a:lnSpc>
                <a:spcPct val="80000"/>
              </a:lnSpc>
              <a:spcBef>
                <a:spcPts val="0"/>
              </a:spcBef>
              <a:spcAft>
                <a:spcPts val="0"/>
              </a:spcAft>
              <a:buNone/>
            </a:pPr>
            <a:r>
              <a:rPr b="0" lang="en" sz="1600">
                <a:highlight>
                  <a:srgbClr val="FFD966"/>
                </a:highlight>
                <a:latin typeface="Tahoma"/>
                <a:ea typeface="Tahoma"/>
                <a:cs typeface="Tahoma"/>
                <a:sym typeface="Tahoma"/>
              </a:rPr>
              <a:t>B. Management Commissions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0" lvl="0" marL="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0" lvl="0" marL="0" rtl="0" algn="ctr">
              <a:lnSpc>
                <a:spcPct val="80000"/>
              </a:lnSpc>
              <a:spcBef>
                <a:spcPts val="0"/>
              </a:spcBef>
              <a:spcAft>
                <a:spcPts val="0"/>
              </a:spcAft>
              <a:buNone/>
            </a:pPr>
            <a:r>
              <a:t/>
            </a:r>
            <a:endParaRPr sz="1600">
              <a:latin typeface="Tahoma"/>
              <a:ea typeface="Tahoma"/>
              <a:cs typeface="Tahoma"/>
              <a:sym typeface="Tahom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0">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0">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0">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0">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0">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0">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0">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0">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0">
                                            <p:txEl>
                                              <p:pRg end="12" st="1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0">
                                            <p:txEl>
                                              <p:pRg end="13" st="1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0">
                                            <p:txEl>
                                              <p:pRg end="14" st="1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0">
                                            <p:txEl>
                                              <p:pRg end="15" st="1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0">
                                            <p:txEl>
                                              <p:pRg end="16" st="1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0">
                                            <p:txEl>
                                              <p:pRg end="17" st="1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0">
                                            <p:txEl>
                                              <p:pRg end="18" st="1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0">
                                            <p:txEl>
                                              <p:pRg end="19" st="1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0">
                                            <p:txEl>
                                              <p:pRg end="20" st="2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0">
                                            <p:txEl>
                                              <p:pRg end="21" st="2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0">
                                            <p:txEl>
                                              <p:pRg end="22" st="2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0">
                                            <p:txEl>
                                              <p:pRg end="23" st="2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0">
                                            <p:txEl>
                                              <p:pRg end="24" st="2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0">
                                            <p:txEl>
                                              <p:pRg end="25" st="2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0">
                                            <p:txEl>
                                              <p:pRg end="26" st="2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0">
                                            <p:txEl>
                                              <p:pRg end="27" st="2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0">
                                            <p:txEl>
                                              <p:pRg end="28" st="2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0">
                                            <p:txEl>
                                              <p:pRg end="29" st="2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0">
                                            <p:txEl>
                                              <p:pRg end="30" st="3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0">
                                            <p:txEl>
                                              <p:pRg end="31" st="3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0">
                                            <p:txEl>
                                              <p:pRg end="32" st="3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0">
                                            <p:txEl>
                                              <p:pRg end="33" st="3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0">
                                            <p:txEl>
                                              <p:pRg end="34" st="3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0">
                                            <p:txEl>
                                              <p:pRg end="35" st="3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0">
                                            <p:txEl>
                                              <p:pRg end="36" st="3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1054" name="Shape 1054"/>
        <p:cNvGrpSpPr/>
        <p:nvPr/>
      </p:nvGrpSpPr>
      <p:grpSpPr>
        <a:xfrm>
          <a:off x="0" y="0"/>
          <a:ext cx="0" cy="0"/>
          <a:chOff x="0" y="0"/>
          <a:chExt cx="0" cy="0"/>
        </a:xfrm>
      </p:grpSpPr>
      <p:sp>
        <p:nvSpPr>
          <p:cNvPr id="1055" name="Google Shape;1055;p52"/>
          <p:cNvSpPr txBox="1"/>
          <p:nvPr>
            <p:ph type="title"/>
          </p:nvPr>
        </p:nvSpPr>
        <p:spPr>
          <a:xfrm>
            <a:off x="460375" y="228600"/>
            <a:ext cx="8386800" cy="4246500"/>
          </a:xfrm>
          <a:prstGeom prst="rect">
            <a:avLst/>
          </a:prstGeom>
        </p:spPr>
        <p:txBody>
          <a:bodyPr anchorCtr="0" anchor="t" bIns="91425" lIns="91425" spcFirstLastPara="1" rIns="91425" wrap="square" tIns="91425">
            <a:noAutofit/>
          </a:bodyPr>
          <a:lstStyle/>
          <a:p>
            <a:pPr indent="-330200" lvl="0" marL="457200" rtl="0" algn="l">
              <a:lnSpc>
                <a:spcPct val="80000"/>
              </a:lnSpc>
              <a:spcBef>
                <a:spcPts val="0"/>
              </a:spcBef>
              <a:spcAft>
                <a:spcPts val="0"/>
              </a:spcAft>
              <a:buSzPts val="1600"/>
              <a:buFont typeface="Tahoma"/>
              <a:buAutoNum type="arabicPeriod" startAt="25"/>
            </a:pPr>
            <a:r>
              <a:rPr lang="en" sz="1600">
                <a:latin typeface="Tahoma"/>
                <a:ea typeface="Tahoma"/>
                <a:cs typeface="Tahoma"/>
                <a:sym typeface="Tahoma"/>
              </a:rPr>
              <a:t>What is the monthly rent paid on a unit with a rental agreement that calls for 4% of gross sales or $500 per month whichever is greater? The annual gross income on the unit is $160,000 </a:t>
            </a:r>
            <a:endParaRPr sz="1600">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457200" lvl="0" marL="457200" rtl="0" algn="l">
              <a:lnSpc>
                <a:spcPct val="80000"/>
              </a:lnSpc>
              <a:spcBef>
                <a:spcPts val="0"/>
              </a:spcBef>
              <a:spcAft>
                <a:spcPts val="0"/>
              </a:spcAft>
              <a:buNone/>
            </a:pPr>
            <a:r>
              <a:rPr b="0" lang="en" sz="1600">
                <a:highlight>
                  <a:srgbClr val="FFD966"/>
                </a:highlight>
                <a:latin typeface="Tahoma"/>
                <a:ea typeface="Tahoma"/>
                <a:cs typeface="Tahoma"/>
                <a:sym typeface="Tahoma"/>
              </a:rPr>
              <a:t>B. $533.33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rPr b="0" lang="en" sz="1600">
                <a:highlight>
                  <a:srgbClr val="FFD966"/>
                </a:highlight>
                <a:latin typeface="Tahoma"/>
                <a:ea typeface="Tahoma"/>
                <a:cs typeface="Tahoma"/>
                <a:sym typeface="Tahoma"/>
              </a:rPr>
              <a:t>160,000 x 4% = 6,400 / 12 = 533.33</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330200" lvl="0" marL="457200" rtl="0" algn="l">
              <a:lnSpc>
                <a:spcPct val="80000"/>
              </a:lnSpc>
              <a:spcBef>
                <a:spcPts val="0"/>
              </a:spcBef>
              <a:spcAft>
                <a:spcPts val="0"/>
              </a:spcAft>
              <a:buSzPts val="1600"/>
              <a:buFont typeface="Tahoma"/>
              <a:buAutoNum type="arabicPeriod" startAt="25"/>
            </a:pPr>
            <a:r>
              <a:rPr lang="en" sz="1600">
                <a:latin typeface="Tahoma"/>
                <a:ea typeface="Tahoma"/>
                <a:cs typeface="Tahoma"/>
                <a:sym typeface="Tahoma"/>
              </a:rPr>
              <a:t>A Property Manager shall notify The Montana Property Management Program of a change of address within:</a:t>
            </a:r>
            <a:endParaRPr sz="1600">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457200" lvl="0" marL="457200" rtl="0" algn="l">
              <a:lnSpc>
                <a:spcPct val="80000"/>
              </a:lnSpc>
              <a:spcBef>
                <a:spcPts val="0"/>
              </a:spcBef>
              <a:spcAft>
                <a:spcPts val="0"/>
              </a:spcAft>
              <a:buNone/>
            </a:pPr>
            <a:r>
              <a:rPr b="0" lang="en" sz="1600">
                <a:highlight>
                  <a:srgbClr val="FFD966"/>
                </a:highlight>
                <a:latin typeface="Tahoma"/>
                <a:ea typeface="Tahoma"/>
                <a:cs typeface="Tahoma"/>
                <a:sym typeface="Tahoma"/>
              </a:rPr>
              <a:t>B. 10 days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sz="1600">
              <a:latin typeface="Tahoma"/>
              <a:ea typeface="Tahoma"/>
              <a:cs typeface="Tahoma"/>
              <a:sym typeface="Tahoma"/>
            </a:endParaRPr>
          </a:p>
          <a:p>
            <a:pPr indent="-330200" lvl="0" marL="457200" rtl="0" algn="l">
              <a:lnSpc>
                <a:spcPct val="80000"/>
              </a:lnSpc>
              <a:spcBef>
                <a:spcPts val="0"/>
              </a:spcBef>
              <a:spcAft>
                <a:spcPts val="0"/>
              </a:spcAft>
              <a:buSzPts val="1600"/>
              <a:buFont typeface="Tahoma"/>
              <a:buAutoNum type="arabicPeriod" startAt="25"/>
            </a:pPr>
            <a:r>
              <a:rPr lang="en" sz="1600">
                <a:latin typeface="Tahoma"/>
                <a:ea typeface="Tahoma"/>
                <a:cs typeface="Tahoma"/>
                <a:sym typeface="Tahoma"/>
              </a:rPr>
              <a:t>A property manager fails to renew their license by the annual renewal date. 30 days after failing to renew their license, the following applies to the licensee: </a:t>
            </a:r>
            <a:endParaRPr sz="1600">
              <a:latin typeface="Tahoma"/>
              <a:ea typeface="Tahoma"/>
              <a:cs typeface="Tahoma"/>
              <a:sym typeface="Tahoma"/>
            </a:endParaRPr>
          </a:p>
          <a:p>
            <a:pPr indent="0" lvl="0" marL="0" rtl="0" algn="l">
              <a:lnSpc>
                <a:spcPct val="80000"/>
              </a:lnSpc>
              <a:spcBef>
                <a:spcPts val="0"/>
              </a:spcBef>
              <a:spcAft>
                <a:spcPts val="0"/>
              </a:spcAft>
              <a:buNone/>
            </a:pPr>
            <a:r>
              <a:rPr lang="en" sz="1600">
                <a:latin typeface="Tahoma"/>
                <a:ea typeface="Tahoma"/>
                <a:cs typeface="Tahoma"/>
                <a:sym typeface="Tahoma"/>
              </a:rPr>
              <a:t>		</a:t>
            </a:r>
            <a:endParaRPr sz="1600">
              <a:latin typeface="Tahoma"/>
              <a:ea typeface="Tahoma"/>
              <a:cs typeface="Tahoma"/>
              <a:sym typeface="Tahoma"/>
            </a:endParaRPr>
          </a:p>
          <a:p>
            <a:pPr indent="457200" lvl="0" marL="457200" rtl="0" algn="l">
              <a:lnSpc>
                <a:spcPct val="80000"/>
              </a:lnSpc>
              <a:spcBef>
                <a:spcPts val="0"/>
              </a:spcBef>
              <a:spcAft>
                <a:spcPts val="0"/>
              </a:spcAft>
              <a:buNone/>
            </a:pPr>
            <a:r>
              <a:rPr b="0" lang="en" sz="1600">
                <a:highlight>
                  <a:srgbClr val="FFD966"/>
                </a:highlight>
                <a:latin typeface="Tahoma"/>
                <a:ea typeface="Tahoma"/>
                <a:cs typeface="Tahoma"/>
                <a:sym typeface="Tahoma"/>
              </a:rPr>
              <a:t>D. May utilize their license in lapsed status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330200" lvl="0" marL="457200" rtl="0" algn="l">
              <a:lnSpc>
                <a:spcPct val="80000"/>
              </a:lnSpc>
              <a:spcBef>
                <a:spcPts val="0"/>
              </a:spcBef>
              <a:spcAft>
                <a:spcPts val="0"/>
              </a:spcAft>
              <a:buSzPts val="1600"/>
              <a:buFont typeface="Tahoma"/>
              <a:buAutoNum type="arabicPeriod" startAt="25"/>
            </a:pPr>
            <a:r>
              <a:rPr lang="en" sz="1600">
                <a:latin typeface="Tahoma"/>
                <a:ea typeface="Tahoma"/>
                <a:cs typeface="Tahoma"/>
                <a:sym typeface="Tahoma"/>
              </a:rPr>
              <a:t>Which of the following is true regarding a tenant moving out: </a:t>
            </a:r>
            <a:endParaRPr sz="1600">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457200" lvl="0" marL="457200" rtl="0" algn="l">
              <a:lnSpc>
                <a:spcPct val="80000"/>
              </a:lnSpc>
              <a:spcBef>
                <a:spcPts val="0"/>
              </a:spcBef>
              <a:spcAft>
                <a:spcPts val="0"/>
              </a:spcAft>
              <a:buNone/>
            </a:pPr>
            <a:r>
              <a:rPr b="0" lang="en" sz="1600">
                <a:highlight>
                  <a:srgbClr val="FFD966"/>
                </a:highlight>
                <a:latin typeface="Tahoma"/>
                <a:ea typeface="Tahoma"/>
                <a:cs typeface="Tahoma"/>
                <a:sym typeface="Tahoma"/>
              </a:rPr>
              <a:t>B. You may be required to return their security deposit within 10 days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0" lvl="0" marL="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0" lvl="0" marL="0" rtl="0" algn="ctr">
              <a:lnSpc>
                <a:spcPct val="80000"/>
              </a:lnSpc>
              <a:spcBef>
                <a:spcPts val="0"/>
              </a:spcBef>
              <a:spcAft>
                <a:spcPts val="0"/>
              </a:spcAft>
              <a:buNone/>
            </a:pPr>
            <a:r>
              <a:t/>
            </a:r>
            <a:endParaRPr sz="1600">
              <a:latin typeface="Tahoma"/>
              <a:ea typeface="Tahoma"/>
              <a:cs typeface="Tahoma"/>
              <a:sym typeface="Tahom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5">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5">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5">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5">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5">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5">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5">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5">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5">
                                            <p:txEl>
                                              <p:pRg end="12" st="1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5">
                                            <p:txEl>
                                              <p:pRg end="13" st="1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5">
                                            <p:txEl>
                                              <p:pRg end="14" st="1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5">
                                            <p:txEl>
                                              <p:pRg end="15" st="1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5">
                                            <p:txEl>
                                              <p:pRg end="16" st="1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5">
                                            <p:txEl>
                                              <p:pRg end="17" st="1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5">
                                            <p:txEl>
                                              <p:pRg end="18" st="1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5">
                                            <p:txEl>
                                              <p:pRg end="19" st="1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5">
                                            <p:txEl>
                                              <p:pRg end="20" st="2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5">
                                            <p:txEl>
                                              <p:pRg end="21" st="2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5">
                                            <p:txEl>
                                              <p:pRg end="22" st="2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5">
                                            <p:txEl>
                                              <p:pRg end="23" st="2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5">
                                            <p:txEl>
                                              <p:pRg end="24" st="2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5">
                                            <p:txEl>
                                              <p:pRg end="25" st="2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5">
                                            <p:txEl>
                                              <p:pRg end="26" st="2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5">
                                            <p:txEl>
                                              <p:pRg end="27" st="2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5">
                                            <p:txEl>
                                              <p:pRg end="28" st="2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5">
                                            <p:txEl>
                                              <p:pRg end="29" st="2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5">
                                            <p:txEl>
                                              <p:pRg end="30" st="3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5">
                                            <p:txEl>
                                              <p:pRg end="31" st="3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5">
                                            <p:txEl>
                                              <p:pRg end="32" st="3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5">
                                            <p:txEl>
                                              <p:pRg end="33" st="3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5">
                                            <p:txEl>
                                              <p:pRg end="34" st="3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5">
                                            <p:txEl>
                                              <p:pRg end="35" st="3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5">
                                            <p:txEl>
                                              <p:pRg end="36" st="3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1059" name="Shape 1059"/>
        <p:cNvGrpSpPr/>
        <p:nvPr/>
      </p:nvGrpSpPr>
      <p:grpSpPr>
        <a:xfrm>
          <a:off x="0" y="0"/>
          <a:ext cx="0" cy="0"/>
          <a:chOff x="0" y="0"/>
          <a:chExt cx="0" cy="0"/>
        </a:xfrm>
      </p:grpSpPr>
      <p:sp>
        <p:nvSpPr>
          <p:cNvPr id="1060" name="Google Shape;1060;p53"/>
          <p:cNvSpPr txBox="1"/>
          <p:nvPr>
            <p:ph type="title"/>
          </p:nvPr>
        </p:nvSpPr>
        <p:spPr>
          <a:xfrm>
            <a:off x="460375" y="228600"/>
            <a:ext cx="8386800" cy="4246500"/>
          </a:xfrm>
          <a:prstGeom prst="rect">
            <a:avLst/>
          </a:prstGeom>
        </p:spPr>
        <p:txBody>
          <a:bodyPr anchorCtr="0" anchor="t" bIns="91425" lIns="91425" spcFirstLastPara="1" rIns="91425" wrap="square" tIns="91425">
            <a:noAutofit/>
          </a:bodyPr>
          <a:lstStyle/>
          <a:p>
            <a:pPr indent="-330200" lvl="0" marL="457200" rtl="0" algn="l">
              <a:lnSpc>
                <a:spcPct val="80000"/>
              </a:lnSpc>
              <a:spcBef>
                <a:spcPts val="0"/>
              </a:spcBef>
              <a:spcAft>
                <a:spcPts val="0"/>
              </a:spcAft>
              <a:buSzPts val="1600"/>
              <a:buFont typeface="Tahoma"/>
              <a:buAutoNum type="arabicPeriod" startAt="29"/>
            </a:pPr>
            <a:r>
              <a:rPr lang="en" sz="1600">
                <a:latin typeface="Tahoma"/>
                <a:ea typeface="Tahoma"/>
                <a:cs typeface="Tahoma"/>
                <a:sym typeface="Tahoma"/>
              </a:rPr>
              <a:t>A(n) ____________ is an agreement in which a tenant secures the right to occupy real property of a landlord for a given period of time. </a:t>
            </a:r>
            <a:r>
              <a:rPr lang="en" sz="1600">
                <a:latin typeface="Tahoma"/>
                <a:ea typeface="Tahoma"/>
                <a:cs typeface="Tahoma"/>
                <a:sym typeface="Tahoma"/>
              </a:rPr>
              <a:t> </a:t>
            </a:r>
            <a:endParaRPr sz="1600">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457200" lvl="0" marL="457200" rtl="0" algn="l">
              <a:lnSpc>
                <a:spcPct val="80000"/>
              </a:lnSpc>
              <a:spcBef>
                <a:spcPts val="0"/>
              </a:spcBef>
              <a:spcAft>
                <a:spcPts val="0"/>
              </a:spcAft>
              <a:buNone/>
            </a:pPr>
            <a:r>
              <a:rPr b="0" lang="en" sz="1600">
                <a:highlight>
                  <a:srgbClr val="FFD966"/>
                </a:highlight>
                <a:latin typeface="Tahoma"/>
                <a:ea typeface="Tahoma"/>
                <a:cs typeface="Tahoma"/>
                <a:sym typeface="Tahoma"/>
              </a:rPr>
              <a:t>B. Lease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330200" lvl="0" marL="457200" rtl="0" algn="l">
              <a:lnSpc>
                <a:spcPct val="80000"/>
              </a:lnSpc>
              <a:spcBef>
                <a:spcPts val="0"/>
              </a:spcBef>
              <a:spcAft>
                <a:spcPts val="0"/>
              </a:spcAft>
              <a:buSzPts val="1600"/>
              <a:buFont typeface="Tahoma"/>
              <a:buAutoNum type="arabicPeriod" startAt="29"/>
            </a:pPr>
            <a:r>
              <a:rPr lang="en" sz="1600">
                <a:latin typeface="Tahoma"/>
                <a:ea typeface="Tahoma"/>
                <a:cs typeface="Tahoma"/>
                <a:sym typeface="Tahoma"/>
              </a:rPr>
              <a:t>Which of the following is true as it relates to a guide dog in a “no pets” apartment building:</a:t>
            </a:r>
            <a:endParaRPr sz="1600">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457200" lvl="0" marL="457200" rtl="0" algn="l">
              <a:lnSpc>
                <a:spcPct val="80000"/>
              </a:lnSpc>
              <a:spcBef>
                <a:spcPts val="0"/>
              </a:spcBef>
              <a:spcAft>
                <a:spcPts val="0"/>
              </a:spcAft>
              <a:buNone/>
            </a:pPr>
            <a:r>
              <a:rPr b="0" lang="en" sz="1600">
                <a:highlight>
                  <a:srgbClr val="FFD966"/>
                </a:highlight>
                <a:latin typeface="Tahoma"/>
                <a:ea typeface="Tahoma"/>
                <a:cs typeface="Tahoma"/>
                <a:sym typeface="Tahoma"/>
              </a:rPr>
              <a:t>C. They may be considered a reasonable accommodation and would thereby be exempt</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sz="1600">
              <a:latin typeface="Tahoma"/>
              <a:ea typeface="Tahoma"/>
              <a:cs typeface="Tahoma"/>
              <a:sym typeface="Tahoma"/>
            </a:endParaRPr>
          </a:p>
          <a:p>
            <a:pPr indent="-330200" lvl="0" marL="457200" rtl="0" algn="l">
              <a:lnSpc>
                <a:spcPct val="80000"/>
              </a:lnSpc>
              <a:spcBef>
                <a:spcPts val="0"/>
              </a:spcBef>
              <a:spcAft>
                <a:spcPts val="0"/>
              </a:spcAft>
              <a:buSzPts val="1600"/>
              <a:buFont typeface="Tahoma"/>
              <a:buAutoNum type="arabicPeriod" startAt="29"/>
            </a:pPr>
            <a:r>
              <a:rPr lang="en" sz="1600">
                <a:latin typeface="Tahoma"/>
                <a:ea typeface="Tahoma"/>
                <a:cs typeface="Tahoma"/>
                <a:sym typeface="Tahoma"/>
              </a:rPr>
              <a:t>A landlord, in January, is notified by the tenant that their heating system is not working. The landlord has how many working days to fix it?</a:t>
            </a:r>
            <a:r>
              <a:rPr lang="en" sz="1600">
                <a:latin typeface="Tahoma"/>
                <a:ea typeface="Tahoma"/>
                <a:cs typeface="Tahoma"/>
                <a:sym typeface="Tahoma"/>
              </a:rPr>
              <a:t> </a:t>
            </a:r>
            <a:endParaRPr sz="1600">
              <a:latin typeface="Tahoma"/>
              <a:ea typeface="Tahoma"/>
              <a:cs typeface="Tahoma"/>
              <a:sym typeface="Tahoma"/>
            </a:endParaRPr>
          </a:p>
          <a:p>
            <a:pPr indent="0" lvl="0" marL="0" rtl="0" algn="l">
              <a:lnSpc>
                <a:spcPct val="80000"/>
              </a:lnSpc>
              <a:spcBef>
                <a:spcPts val="0"/>
              </a:spcBef>
              <a:spcAft>
                <a:spcPts val="0"/>
              </a:spcAft>
              <a:buNone/>
            </a:pPr>
            <a:r>
              <a:rPr lang="en" sz="1600">
                <a:latin typeface="Tahoma"/>
                <a:ea typeface="Tahoma"/>
                <a:cs typeface="Tahoma"/>
                <a:sym typeface="Tahoma"/>
              </a:rPr>
              <a:t>		</a:t>
            </a:r>
            <a:endParaRPr sz="1600">
              <a:latin typeface="Tahoma"/>
              <a:ea typeface="Tahoma"/>
              <a:cs typeface="Tahoma"/>
              <a:sym typeface="Tahoma"/>
            </a:endParaRPr>
          </a:p>
          <a:p>
            <a:pPr indent="457200" lvl="0" marL="457200" rtl="0" algn="l">
              <a:lnSpc>
                <a:spcPct val="80000"/>
              </a:lnSpc>
              <a:spcBef>
                <a:spcPts val="0"/>
              </a:spcBef>
              <a:spcAft>
                <a:spcPts val="0"/>
              </a:spcAft>
              <a:buNone/>
            </a:pPr>
            <a:r>
              <a:rPr b="0" lang="en" sz="1600">
                <a:highlight>
                  <a:srgbClr val="FFD966"/>
                </a:highlight>
                <a:latin typeface="Tahoma"/>
                <a:ea typeface="Tahoma"/>
                <a:cs typeface="Tahoma"/>
                <a:sym typeface="Tahoma"/>
              </a:rPr>
              <a:t>A. 3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330200" lvl="0" marL="457200" rtl="0" algn="l">
              <a:lnSpc>
                <a:spcPct val="80000"/>
              </a:lnSpc>
              <a:spcBef>
                <a:spcPts val="0"/>
              </a:spcBef>
              <a:spcAft>
                <a:spcPts val="0"/>
              </a:spcAft>
              <a:buSzPts val="1600"/>
              <a:buFont typeface="Tahoma"/>
              <a:buAutoNum type="arabicPeriod" startAt="29"/>
            </a:pPr>
            <a:r>
              <a:rPr lang="en" sz="1600">
                <a:latin typeface="Tahoma"/>
                <a:ea typeface="Tahoma"/>
                <a:cs typeface="Tahoma"/>
                <a:sym typeface="Tahoma"/>
              </a:rPr>
              <a:t>What is the minimum notice requirement a landlord must provide if the tenant is not properly maintaining their premises?</a:t>
            </a:r>
            <a:endParaRPr sz="1600">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457200" lvl="0" marL="457200" rtl="0" algn="l">
              <a:lnSpc>
                <a:spcPct val="80000"/>
              </a:lnSpc>
              <a:spcBef>
                <a:spcPts val="0"/>
              </a:spcBef>
              <a:spcAft>
                <a:spcPts val="0"/>
              </a:spcAft>
              <a:buNone/>
            </a:pPr>
            <a:r>
              <a:rPr b="0" lang="en" sz="1600">
                <a:highlight>
                  <a:srgbClr val="FFD966"/>
                </a:highlight>
                <a:latin typeface="Tahoma"/>
                <a:ea typeface="Tahoma"/>
                <a:cs typeface="Tahoma"/>
                <a:sym typeface="Tahoma"/>
              </a:rPr>
              <a:t>D. 14 day notice to correct or vacate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0" lvl="0" marL="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457200" lvl="0" marL="457200" rtl="0" algn="l">
              <a:lnSpc>
                <a:spcPct val="80000"/>
              </a:lnSpc>
              <a:spcBef>
                <a:spcPts val="0"/>
              </a:spcBef>
              <a:spcAft>
                <a:spcPts val="0"/>
              </a:spcAft>
              <a:buNone/>
            </a:pPr>
            <a:r>
              <a:t/>
            </a:r>
            <a:endParaRPr b="0" sz="1600">
              <a:highlight>
                <a:srgbClr val="FFD966"/>
              </a:highlight>
              <a:latin typeface="Tahoma"/>
              <a:ea typeface="Tahoma"/>
              <a:cs typeface="Tahoma"/>
              <a:sym typeface="Tahoma"/>
            </a:endParaRPr>
          </a:p>
          <a:p>
            <a:pPr indent="0" lvl="0" marL="0" rtl="0" algn="l">
              <a:lnSpc>
                <a:spcPct val="80000"/>
              </a:lnSpc>
              <a:spcBef>
                <a:spcPts val="0"/>
              </a:spcBef>
              <a:spcAft>
                <a:spcPts val="0"/>
              </a:spcAft>
              <a:buNone/>
            </a:pPr>
            <a:r>
              <a:t/>
            </a:r>
            <a:endParaRPr sz="1600">
              <a:latin typeface="Tahoma"/>
              <a:ea typeface="Tahoma"/>
              <a:cs typeface="Tahoma"/>
              <a:sym typeface="Tahoma"/>
            </a:endParaRPr>
          </a:p>
          <a:p>
            <a:pPr indent="0" lvl="0" marL="0" rtl="0" algn="ctr">
              <a:lnSpc>
                <a:spcPct val="80000"/>
              </a:lnSpc>
              <a:spcBef>
                <a:spcPts val="0"/>
              </a:spcBef>
              <a:spcAft>
                <a:spcPts val="0"/>
              </a:spcAft>
              <a:buNone/>
            </a:pPr>
            <a:r>
              <a:t/>
            </a:r>
            <a:endParaRPr sz="1600">
              <a:latin typeface="Tahoma"/>
              <a:ea typeface="Tahoma"/>
              <a:cs typeface="Tahoma"/>
              <a:sym typeface="Tahom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0">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0">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0">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0">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0">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0">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0">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0">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0">
                                            <p:txEl>
                                              <p:pRg end="12" st="1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0">
                                            <p:txEl>
                                              <p:pRg end="13" st="1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0">
                                            <p:txEl>
                                              <p:pRg end="14" st="1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0">
                                            <p:txEl>
                                              <p:pRg end="15" st="1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0">
                                            <p:txEl>
                                              <p:pRg end="16" st="1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0">
                                            <p:txEl>
                                              <p:pRg end="17" st="1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0">
                                            <p:txEl>
                                              <p:pRg end="18" st="1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0">
                                            <p:txEl>
                                              <p:pRg end="19" st="1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0">
                                            <p:txEl>
                                              <p:pRg end="20" st="2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0">
                                            <p:txEl>
                                              <p:pRg end="21" st="2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0">
                                            <p:txEl>
                                              <p:pRg end="22" st="2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0">
                                            <p:txEl>
                                              <p:pRg end="23" st="2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0">
                                            <p:txEl>
                                              <p:pRg end="24" st="2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0">
                                            <p:txEl>
                                              <p:pRg end="25" st="2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0">
                                            <p:txEl>
                                              <p:pRg end="26" st="2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0">
                                            <p:txEl>
                                              <p:pRg end="27" st="2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0">
                                            <p:txEl>
                                              <p:pRg end="28" st="2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0">
                                            <p:txEl>
                                              <p:pRg end="29" st="2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0">
                                            <p:txEl>
                                              <p:pRg end="30" st="3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0">
                                            <p:txEl>
                                              <p:pRg end="31" st="3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0">
                                            <p:txEl>
                                              <p:pRg end="32" st="3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0">
                                            <p:txEl>
                                              <p:pRg end="33" st="3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0">
                                            <p:txEl>
                                              <p:pRg end="34" st="3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0">
                                            <p:txEl>
                                              <p:pRg end="35" st="3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0">
                                            <p:txEl>
                                              <p:pRg end="36" st="3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0">
                                            <p:txEl>
                                              <p:pRg end="37" st="3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APER AGENDA">
  <a:themeElements>
    <a:clrScheme name="Simple Light">
      <a:dk1>
        <a:srgbClr val="E9E4DB"/>
      </a:dk1>
      <a:lt1>
        <a:srgbClr val="131313"/>
      </a:lt1>
      <a:dk2>
        <a:srgbClr val="E96A64"/>
      </a:dk2>
      <a:lt2>
        <a:srgbClr val="299F9C"/>
      </a:lt2>
      <a:accent1>
        <a:srgbClr val="C0534D"/>
      </a:accent1>
      <a:accent2>
        <a:srgbClr val="207D7B"/>
      </a:accent2>
      <a:accent3>
        <a:srgbClr val="6E9960"/>
      </a:accent3>
      <a:accent4>
        <a:srgbClr val="444746"/>
      </a:accent4>
      <a:accent5>
        <a:srgbClr val="CDC7B9"/>
      </a:accent5>
      <a:accent6>
        <a:srgbClr val="F5F5F5"/>
      </a:accent6>
      <a:hlink>
        <a:srgbClr val="577D4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