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Manrope Light"/>
      <p:regular r:id="rId14"/>
      <p:bold r:id="rId15"/>
    </p:embeddedFont>
    <p:embeddedFont>
      <p:font typeface="Anton"/>
      <p:regular r:id="rId16"/>
    </p:embeddedFont>
    <p:embeddedFont>
      <p:font typeface="Manrope SemiBold"/>
      <p:regular r:id="rId17"/>
      <p:bold r:id="rId18"/>
    </p:embeddedFont>
    <p:embeddedFont>
      <p:font typeface="Manrope"/>
      <p:regular r:id="rId19"/>
      <p:bold r:id="rId20"/>
    </p:embeddedFont>
    <p:embeddedFont>
      <p:font typeface="Tahoma"/>
      <p:regular r:id="rId21"/>
      <p:bold r:id="rId22"/>
    </p:embeddedFont>
    <p:embeddedFont>
      <p:font typeface="Manrope ExtraBold"/>
      <p:bold r:id="rId23"/>
    </p:embeddedFont>
    <p:embeddedFont>
      <p:font typeface="Manrope Medium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anrope-bold.fntdata"/><Relationship Id="rId22" Type="http://schemas.openxmlformats.org/officeDocument/2006/relationships/font" Target="fonts/Tahoma-bold.fntdata"/><Relationship Id="rId21" Type="http://schemas.openxmlformats.org/officeDocument/2006/relationships/font" Target="fonts/Tahoma-regular.fntdata"/><Relationship Id="rId24" Type="http://schemas.openxmlformats.org/officeDocument/2006/relationships/font" Target="fonts/ManropeMedium-regular.fntdata"/><Relationship Id="rId23" Type="http://schemas.openxmlformats.org/officeDocument/2006/relationships/font" Target="fonts/ManropeExtra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Manrope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ManropeLight-bold.fntdata"/><Relationship Id="rId14" Type="http://schemas.openxmlformats.org/officeDocument/2006/relationships/font" Target="fonts/ManropeLight-regular.fntdata"/><Relationship Id="rId17" Type="http://schemas.openxmlformats.org/officeDocument/2006/relationships/font" Target="fonts/ManropeSemiBold-regular.fntdata"/><Relationship Id="rId16" Type="http://schemas.openxmlformats.org/officeDocument/2006/relationships/font" Target="fonts/Anton-regular.fntdata"/><Relationship Id="rId19" Type="http://schemas.openxmlformats.org/officeDocument/2006/relationships/font" Target="fonts/Manrope-regular.fntdata"/><Relationship Id="rId18" Type="http://schemas.openxmlformats.org/officeDocument/2006/relationships/font" Target="fonts/Manrope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6e8ac7a2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6e8ac7a2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6e8ac7a2f8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36e8ac7a2f8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36e8ac7a2f8_0_10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36e8ac7a2f8_0_1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6ea8780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36ea8780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36ea94a860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36ea94a86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g36ea94a860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3" name="Google Shape;1043;g36ea94a860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6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g36ea94b586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" name="Google Shape;1048;g36ea94b586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g36ea94b586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3" name="Google Shape;1053;g36ea94b586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TITLE">
  <p:cSld name="BLANK_1_1_1_1_1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299" y="-8075"/>
            <a:ext cx="9190577" cy="5150040"/>
            <a:chOff x="11751" y="-6300"/>
            <a:chExt cx="9190577" cy="515004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3" name="Google Shape;33;p2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" name="Google Shape;56;p2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7" name="Google Shape;57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8" name="Google Shape;68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9" name="Google Shape;69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0" name="Google Shape;70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1" name="Google Shape;71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2" name="Google Shape;72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3" name="Google Shape;73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" name="Google Shape;74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" name="Google Shape;75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6" name="Google Shape;76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" name="Google Shape;77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" name="Google Shape;78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79" name="Google Shape;79;p2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80" name="Google Shape;80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1" name="Google Shape;81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2" name="Google Shape;82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3" name="Google Shape;83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4" name="Google Shape;84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5" name="Google Shape;85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6" name="Google Shape;86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7" name="Google Shape;87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9" name="Google Shape;89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0" name="Google Shape;90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0" name="Google Shape;100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1" name="Google Shape;101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nton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2" type="title"/>
          </p:nvPr>
        </p:nvSpPr>
        <p:spPr>
          <a:xfrm rot="-54379">
            <a:off x="5015453" y="3227438"/>
            <a:ext cx="1517290" cy="301238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422100" y="4170725"/>
            <a:ext cx="4304400" cy="4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9pPr>
          </a:lstStyle>
          <a:p/>
        </p:txBody>
      </p:sp>
      <p:sp>
        <p:nvSpPr>
          <p:cNvPr id="105" name="Google Shape;105;p2"/>
          <p:cNvSpPr txBox="1"/>
          <p:nvPr>
            <p:ph idx="3" type="title"/>
          </p:nvPr>
        </p:nvSpPr>
        <p:spPr>
          <a:xfrm rot="-555761">
            <a:off x="6594632" y="3130269"/>
            <a:ext cx="1047458" cy="301246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6" name="Google Shape;106;p2"/>
          <p:cNvSpPr txBox="1"/>
          <p:nvPr>
            <p:ph idx="4" type="subTitle"/>
          </p:nvPr>
        </p:nvSpPr>
        <p:spPr>
          <a:xfrm rot="-503039">
            <a:off x="2206578" y="1204399"/>
            <a:ext cx="2211838" cy="438184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Manrope"/>
              <a:buNone/>
              <a:defRPr b="1" sz="1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">
  <p:cSld name="CUSTOM_1_1_3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1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244" name="Google Shape;244;p1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5" name="Google Shape;245;p1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6" name="Google Shape;246;p1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7" name="Google Shape;247;p1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8" name="Google Shape;248;p1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1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0" name="Google Shape;250;p1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1" name="Google Shape;251;p1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2" name="Google Shape;252;p1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3" name="Google Shape;253;p11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1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255" name="Google Shape;255;p11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256" name="Google Shape;256;p11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257" name="Google Shape;257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9" name="Google Shape;259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0" name="Google Shape;260;p11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1" name="Google Shape;261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2" name="Google Shape;262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3" name="Google Shape;263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4" name="Google Shape;264;p11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5" name="Google Shape;265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6" name="Google Shape;266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7" name="Google Shape;267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8" name="Google Shape;268;p11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69" name="Google Shape;269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70" name="Google Shape;270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71" name="Google Shape;271;p11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72" name="Google Shape;272;p1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1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BLANK_1_1_1_1_1_1_1_1_1_1_1_1_1_1_1"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idx="1" type="body"/>
          </p:nvPr>
        </p:nvSpPr>
        <p:spPr>
          <a:xfrm rot="-188853">
            <a:off x="683183" y="2219155"/>
            <a:ext cx="1890452" cy="1486342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276" name="Google Shape;276;p12"/>
          <p:cNvGrpSpPr/>
          <p:nvPr/>
        </p:nvGrpSpPr>
        <p:grpSpPr>
          <a:xfrm>
            <a:off x="8663938" y="3954675"/>
            <a:ext cx="502925" cy="1209925"/>
            <a:chOff x="8642600" y="3954675"/>
            <a:chExt cx="502925" cy="1209925"/>
          </a:xfrm>
        </p:grpSpPr>
        <p:sp>
          <p:nvSpPr>
            <p:cNvPr id="277" name="Google Shape;277;p12"/>
            <p:cNvSpPr/>
            <p:nvPr/>
          </p:nvSpPr>
          <p:spPr>
            <a:xfrm>
              <a:off x="8642600" y="3954675"/>
              <a:ext cx="502925" cy="1196325"/>
            </a:xfrm>
            <a:custGeom>
              <a:rect b="b" l="l" r="r" t="t"/>
              <a:pathLst>
                <a:path extrusionOk="0" h="47853" w="20117">
                  <a:moveTo>
                    <a:pt x="20117" y="0"/>
                  </a:moveTo>
                  <a:lnTo>
                    <a:pt x="20117" y="47853"/>
                  </a:lnTo>
                  <a:lnTo>
                    <a:pt x="0" y="4785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cxnSp>
          <p:nvCxnSpPr>
            <p:cNvPr id="278" name="Google Shape;278;p12"/>
            <p:cNvCxnSpPr/>
            <p:nvPr/>
          </p:nvCxnSpPr>
          <p:spPr>
            <a:xfrm flipH="1">
              <a:off x="8779700" y="4349200"/>
              <a:ext cx="358200" cy="8154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79" name="Google Shape;279;p12"/>
          <p:cNvSpPr txBox="1"/>
          <p:nvPr>
            <p:ph idx="2" type="body"/>
          </p:nvPr>
        </p:nvSpPr>
        <p:spPr>
          <a:xfrm rot="124964">
            <a:off x="5014631" y="765881"/>
            <a:ext cx="1890349" cy="148628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 rot="351430">
            <a:off x="3021711" y="3296608"/>
            <a:ext cx="1890268" cy="1486173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 rot="3819">
            <a:off x="6728901" y="3168092"/>
            <a:ext cx="1890601" cy="148590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2" name="Google Shape;282;p12"/>
          <p:cNvSpPr txBox="1"/>
          <p:nvPr>
            <p:ph type="title"/>
          </p:nvPr>
        </p:nvSpPr>
        <p:spPr>
          <a:xfrm>
            <a:off x="513300" y="375350"/>
            <a:ext cx="2796300" cy="6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83" name="Google Shape;283;p12"/>
          <p:cNvSpPr txBox="1"/>
          <p:nvPr>
            <p:ph idx="5" type="subTitle"/>
          </p:nvPr>
        </p:nvSpPr>
        <p:spPr>
          <a:xfrm rot="-226014">
            <a:off x="619152" y="1527866"/>
            <a:ext cx="1890484" cy="5477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4" name="Google Shape;284;p12"/>
          <p:cNvSpPr txBox="1"/>
          <p:nvPr>
            <p:ph idx="6" type="subTitle"/>
          </p:nvPr>
        </p:nvSpPr>
        <p:spPr>
          <a:xfrm rot="126162">
            <a:off x="5024491" y="108292"/>
            <a:ext cx="1970527" cy="54966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5" name="Google Shape;285;p12"/>
          <p:cNvSpPr txBox="1"/>
          <p:nvPr>
            <p:ph idx="7" type="subTitle"/>
          </p:nvPr>
        </p:nvSpPr>
        <p:spPr>
          <a:xfrm rot="348762">
            <a:off x="3115150" y="2659506"/>
            <a:ext cx="1943191" cy="54609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6" name="Google Shape;286;p12"/>
          <p:cNvSpPr txBox="1"/>
          <p:nvPr>
            <p:ph idx="8" type="subTitle"/>
          </p:nvPr>
        </p:nvSpPr>
        <p:spPr>
          <a:xfrm rot="-59757">
            <a:off x="6687978" y="2476634"/>
            <a:ext cx="1915789" cy="5496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BLANK_1_1_1_1_1_1_1_1"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9" name="Google Shape;289;p13"/>
          <p:cNvSpPr txBox="1"/>
          <p:nvPr/>
        </p:nvSpPr>
        <p:spPr>
          <a:xfrm>
            <a:off x="5712000" y="3474850"/>
            <a:ext cx="7329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" sz="7200">
                <a:solidFill>
                  <a:schemeClr val="lt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“</a:t>
            </a:r>
            <a:endParaRPr i="1" sz="7200">
              <a:solidFill>
                <a:schemeClr val="lt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290" name="Google Shape;290;p13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1" name="Google Shape;291;p13"/>
          <p:cNvSpPr txBox="1"/>
          <p:nvPr>
            <p:ph idx="2" type="title"/>
          </p:nvPr>
        </p:nvSpPr>
        <p:spPr>
          <a:xfrm rot="-173518">
            <a:off x="5146753" y="4343806"/>
            <a:ext cx="1974114" cy="245408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0"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292" name="Google Shape;292;p1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p1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3"/>
          <p:cNvSpPr txBox="1"/>
          <p:nvPr>
            <p:ph idx="3" type="title"/>
          </p:nvPr>
        </p:nvSpPr>
        <p:spPr>
          <a:xfrm rot="-130161">
            <a:off x="5805931" y="3651002"/>
            <a:ext cx="2662908" cy="73313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BLANK_1_1_1_1_1_1_1_1_2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14"/>
          <p:cNvGrpSpPr/>
          <p:nvPr/>
        </p:nvGrpSpPr>
        <p:grpSpPr>
          <a:xfrm>
            <a:off x="0" y="-6300"/>
            <a:ext cx="9143705" cy="5150040"/>
            <a:chOff x="11751" y="-6300"/>
            <a:chExt cx="9190577" cy="5150040"/>
          </a:xfrm>
        </p:grpSpPr>
        <p:grpSp>
          <p:nvGrpSpPr>
            <p:cNvPr id="301" name="Google Shape;301;p14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302" name="Google Shape;302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5" name="Google Shape;305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6" name="Google Shape;306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7" name="Google Shape;307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0" name="Google Shape;310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1" name="Google Shape;311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2" name="Google Shape;312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3" name="Google Shape;313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24" name="Google Shape;324;p14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25" name="Google Shape;325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8" name="Google Shape;328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9" name="Google Shape;329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0" name="Google Shape;330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1" name="Google Shape;331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2" name="Google Shape;332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3" name="Google Shape;333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9" name="Google Shape;339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0" name="Google Shape;340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1" name="Google Shape;341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2" name="Google Shape;342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3" name="Google Shape;343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4" name="Google Shape;344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5" name="Google Shape;345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47" name="Google Shape;347;p14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348" name="Google Shape;348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0" name="Google Shape;350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1" name="Google Shape;351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2" name="Google Shape;352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3" name="Google Shape;353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4" name="Google Shape;354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5" name="Google Shape;355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6" name="Google Shape;356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7" name="Google Shape;357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8" name="Google Shape;358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9" name="Google Shape;359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0" name="Google Shape;360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1" name="Google Shape;361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2" name="Google Shape;362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3" name="Google Shape;363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4" name="Google Shape;364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5" name="Google Shape;365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7" name="Google Shape;367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8" name="Google Shape;368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70" name="Google Shape;370;p14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71" name="Google Shape;371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5" name="Google Shape;385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93" name="Google Shape;393;p14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2" type="title"/>
          </p:nvPr>
        </p:nvSpPr>
        <p:spPr>
          <a:xfrm rot="-173518">
            <a:off x="5146753" y="4388081"/>
            <a:ext cx="1974114" cy="245408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6" name="Google Shape;396;p14"/>
          <p:cNvSpPr txBox="1"/>
          <p:nvPr>
            <p:ph idx="3" type="title"/>
          </p:nvPr>
        </p:nvSpPr>
        <p:spPr>
          <a:xfrm rot="-130161">
            <a:off x="5801505" y="3629872"/>
            <a:ext cx="2662908" cy="63225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BLANK_1_1_1_1_1_1_1"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" name="Google Shape;398;p15"/>
          <p:cNvGrpSpPr/>
          <p:nvPr/>
        </p:nvGrpSpPr>
        <p:grpSpPr>
          <a:xfrm>
            <a:off x="0" y="939481"/>
            <a:ext cx="9144000" cy="3964219"/>
            <a:chOff x="0" y="939481"/>
            <a:chExt cx="9144000" cy="3964219"/>
          </a:xfrm>
        </p:grpSpPr>
        <p:cxnSp>
          <p:nvCxnSpPr>
            <p:cNvPr id="399" name="Google Shape;399;p15"/>
            <p:cNvCxnSpPr/>
            <p:nvPr/>
          </p:nvCxnSpPr>
          <p:spPr>
            <a:xfrm>
              <a:off x="0" y="939481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0" name="Google Shape;400;p15"/>
            <p:cNvCxnSpPr/>
            <p:nvPr/>
          </p:nvCxnSpPr>
          <p:spPr>
            <a:xfrm>
              <a:off x="0" y="2846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1" name="Google Shape;401;p15"/>
            <p:cNvCxnSpPr/>
            <p:nvPr/>
          </p:nvCxnSpPr>
          <p:spPr>
            <a:xfrm>
              <a:off x="0" y="3074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2" name="Google Shape;402;p15"/>
            <p:cNvCxnSpPr/>
            <p:nvPr/>
          </p:nvCxnSpPr>
          <p:spPr>
            <a:xfrm>
              <a:off x="0" y="3303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3" name="Google Shape;403;p15"/>
            <p:cNvCxnSpPr/>
            <p:nvPr/>
          </p:nvCxnSpPr>
          <p:spPr>
            <a:xfrm>
              <a:off x="0" y="3532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4" name="Google Shape;404;p15"/>
            <p:cNvCxnSpPr/>
            <p:nvPr/>
          </p:nvCxnSpPr>
          <p:spPr>
            <a:xfrm>
              <a:off x="0" y="3760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5" name="Google Shape;405;p15"/>
            <p:cNvCxnSpPr/>
            <p:nvPr/>
          </p:nvCxnSpPr>
          <p:spPr>
            <a:xfrm>
              <a:off x="0" y="3989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6" name="Google Shape;406;p15"/>
            <p:cNvCxnSpPr/>
            <p:nvPr/>
          </p:nvCxnSpPr>
          <p:spPr>
            <a:xfrm>
              <a:off x="0" y="4217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7" name="Google Shape;407;p15"/>
            <p:cNvCxnSpPr/>
            <p:nvPr/>
          </p:nvCxnSpPr>
          <p:spPr>
            <a:xfrm>
              <a:off x="0" y="4446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8" name="Google Shape;408;p15"/>
            <p:cNvCxnSpPr/>
            <p:nvPr/>
          </p:nvCxnSpPr>
          <p:spPr>
            <a:xfrm>
              <a:off x="0" y="4675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9" name="Google Shape;409;p15"/>
            <p:cNvCxnSpPr/>
            <p:nvPr/>
          </p:nvCxnSpPr>
          <p:spPr>
            <a:xfrm>
              <a:off x="0" y="4903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0" name="Google Shape;410;p15"/>
          <p:cNvSpPr/>
          <p:nvPr/>
        </p:nvSpPr>
        <p:spPr>
          <a:xfrm rot="341415">
            <a:off x="4870163" y="329972"/>
            <a:ext cx="3279862" cy="46067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11" name="Google Shape;411;p15"/>
          <p:cNvGrpSpPr/>
          <p:nvPr/>
        </p:nvGrpSpPr>
        <p:grpSpPr>
          <a:xfrm rot="341264">
            <a:off x="4864199" y="350512"/>
            <a:ext cx="184449" cy="4334311"/>
            <a:chOff x="5380497" y="383100"/>
            <a:chExt cx="189628" cy="4456010"/>
          </a:xfrm>
        </p:grpSpPr>
        <p:grpSp>
          <p:nvGrpSpPr>
            <p:cNvPr id="412" name="Google Shape;412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13" name="Google Shape;41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14" name="Google Shape;41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5" name="Google Shape;41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6" name="Google Shape;41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17" name="Google Shape;41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8" name="Google Shape;41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9" name="Google Shape;41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20" name="Google Shape;42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1" name="Google Shape;42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22" name="Google Shape;422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23" name="Google Shape;42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24" name="Google Shape;42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5" name="Google Shape;42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6" name="Google Shape;42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27" name="Google Shape;42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8" name="Google Shape;42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9" name="Google Shape;42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30" name="Google Shape;43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1" name="Google Shape;43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32" name="Google Shape;432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33" name="Google Shape;43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34" name="Google Shape;43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5" name="Google Shape;43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6" name="Google Shape;43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37" name="Google Shape;43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8" name="Google Shape;43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9" name="Google Shape;43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40" name="Google Shape;44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1" name="Google Shape;44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42" name="Google Shape;442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43" name="Google Shape;44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44" name="Google Shape;44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5" name="Google Shape;44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46" name="Google Shape;44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47" name="Google Shape;44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8" name="Google Shape;44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49" name="Google Shape;449;p15"/>
          <p:cNvSpPr/>
          <p:nvPr/>
        </p:nvSpPr>
        <p:spPr>
          <a:xfrm>
            <a:off x="5136896" y="329628"/>
            <a:ext cx="3280500" cy="4607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50" name="Google Shape;450;p15"/>
          <p:cNvGrpSpPr/>
          <p:nvPr/>
        </p:nvGrpSpPr>
        <p:grpSpPr>
          <a:xfrm>
            <a:off x="5137471" y="504148"/>
            <a:ext cx="184470" cy="4334807"/>
            <a:chOff x="5380497" y="383100"/>
            <a:chExt cx="189628" cy="4456010"/>
          </a:xfrm>
        </p:grpSpPr>
        <p:grpSp>
          <p:nvGrpSpPr>
            <p:cNvPr id="451" name="Google Shape;451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52" name="Google Shape;45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53" name="Google Shape;45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4" name="Google Shape;45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5" name="Google Shape;45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56" name="Google Shape;45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7" name="Google Shape;45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8" name="Google Shape;45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59" name="Google Shape;45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0" name="Google Shape;46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61" name="Google Shape;461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62" name="Google Shape;46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63" name="Google Shape;46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4" name="Google Shape;46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5" name="Google Shape;46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66" name="Google Shape;46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7" name="Google Shape;46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8" name="Google Shape;46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69" name="Google Shape;46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0" name="Google Shape;47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71" name="Google Shape;471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72" name="Google Shape;47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73" name="Google Shape;47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4" name="Google Shape;47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5" name="Google Shape;47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76" name="Google Shape;47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7" name="Google Shape;47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8" name="Google Shape;47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79" name="Google Shape;47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0" name="Google Shape;48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81" name="Google Shape;481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82" name="Google Shape;48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83" name="Google Shape;48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4" name="Google Shape;48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85" name="Google Shape;48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86" name="Google Shape;48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7" name="Google Shape;48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88" name="Google Shape;488;p15"/>
          <p:cNvSpPr txBox="1"/>
          <p:nvPr>
            <p:ph idx="1" type="body"/>
          </p:nvPr>
        </p:nvSpPr>
        <p:spPr>
          <a:xfrm>
            <a:off x="5586600" y="641275"/>
            <a:ext cx="2627700" cy="311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489" name="Google Shape;489;p15"/>
          <p:cNvSpPr txBox="1"/>
          <p:nvPr>
            <p:ph type="title"/>
          </p:nvPr>
        </p:nvSpPr>
        <p:spPr>
          <a:xfrm>
            <a:off x="521275" y="525800"/>
            <a:ext cx="20949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Notes ">
  <p:cSld name="CUSTOM_2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6"/>
          <p:cNvGrpSpPr/>
          <p:nvPr/>
        </p:nvGrpSpPr>
        <p:grpSpPr>
          <a:xfrm>
            <a:off x="0" y="-6300"/>
            <a:ext cx="9162087" cy="5150040"/>
            <a:chOff x="11751" y="-6300"/>
            <a:chExt cx="9190577" cy="5150040"/>
          </a:xfrm>
        </p:grpSpPr>
        <p:grpSp>
          <p:nvGrpSpPr>
            <p:cNvPr id="492" name="Google Shape;492;p16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493" name="Google Shape;493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4" name="Google Shape;494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5" name="Google Shape;495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6" name="Google Shape;496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7" name="Google Shape;497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8" name="Google Shape;498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9" name="Google Shape;499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0" name="Google Shape;500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1" name="Google Shape;501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2" name="Google Shape;502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3" name="Google Shape;503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4" name="Google Shape;504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5" name="Google Shape;505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6" name="Google Shape;506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7" name="Google Shape;507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8" name="Google Shape;508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9" name="Google Shape;509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0" name="Google Shape;510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1" name="Google Shape;511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2" name="Google Shape;512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3" name="Google Shape;513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4" name="Google Shape;514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15" name="Google Shape;515;p16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16" name="Google Shape;516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7" name="Google Shape;517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8" name="Google Shape;518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9" name="Google Shape;519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0" name="Google Shape;520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1" name="Google Shape;521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2" name="Google Shape;522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3" name="Google Shape;523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4" name="Google Shape;524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5" name="Google Shape;525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6" name="Google Shape;526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7" name="Google Shape;527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8" name="Google Shape;528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9" name="Google Shape;529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0" name="Google Shape;530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1" name="Google Shape;531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2" name="Google Shape;532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3" name="Google Shape;533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4" name="Google Shape;534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5" name="Google Shape;535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6" name="Google Shape;536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7" name="Google Shape;537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38" name="Google Shape;538;p16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39" name="Google Shape;539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0" name="Google Shape;540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1" name="Google Shape;541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2" name="Google Shape;542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3" name="Google Shape;543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4" name="Google Shape;544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5" name="Google Shape;545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6" name="Google Shape;546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8" name="Google Shape;548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9" name="Google Shape;549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0" name="Google Shape;550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1" name="Google Shape;551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2" name="Google Shape;552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3" name="Google Shape;553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4" name="Google Shape;554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6" name="Google Shape;556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7" name="Google Shape;557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8" name="Google Shape;558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9" name="Google Shape;559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0" name="Google Shape;560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1" name="Google Shape;561;p16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62" name="Google Shape;562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3" name="Google Shape;563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4" name="Google Shape;564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5" name="Google Shape;565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6" name="Google Shape;566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7" name="Google Shape;567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8" name="Google Shape;568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9" name="Google Shape;569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0" name="Google Shape;570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1" name="Google Shape;571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2" name="Google Shape;572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3" name="Google Shape;573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4" name="Google Shape;574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5" name="Google Shape;575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6" name="Google Shape;576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7" name="Google Shape;577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8" name="Google Shape;578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9" name="Google Shape;579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0" name="Google Shape;580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1" name="Google Shape;581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2" name="Google Shape;582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3" name="Google Shape;583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584" name="Google Shape;584;p16"/>
          <p:cNvSpPr txBox="1"/>
          <p:nvPr>
            <p:ph type="title"/>
          </p:nvPr>
        </p:nvSpPr>
        <p:spPr>
          <a:xfrm>
            <a:off x="532800" y="1269600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5" name="Google Shape;585;p16"/>
          <p:cNvSpPr txBox="1"/>
          <p:nvPr>
            <p:ph idx="1" type="subTitle"/>
          </p:nvPr>
        </p:nvSpPr>
        <p:spPr>
          <a:xfrm>
            <a:off x="520800" y="1711450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16"/>
          <p:cNvSpPr txBox="1"/>
          <p:nvPr>
            <p:ph idx="2" type="subTitle"/>
          </p:nvPr>
        </p:nvSpPr>
        <p:spPr>
          <a:xfrm>
            <a:off x="531875" y="2928325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7" name="Google Shape;587;p16"/>
          <p:cNvSpPr txBox="1"/>
          <p:nvPr>
            <p:ph idx="3" type="title"/>
          </p:nvPr>
        </p:nvSpPr>
        <p:spPr>
          <a:xfrm rot="139861">
            <a:off x="3291201" y="1217875"/>
            <a:ext cx="2618467" cy="47289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8" name="Google Shape;588;p16"/>
          <p:cNvSpPr txBox="1"/>
          <p:nvPr>
            <p:ph idx="4" type="subTitle"/>
          </p:nvPr>
        </p:nvSpPr>
        <p:spPr>
          <a:xfrm rot="139761">
            <a:off x="3245632" y="1659003"/>
            <a:ext cx="2642483" cy="1240624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9" name="Google Shape;589;p16"/>
          <p:cNvSpPr txBox="1"/>
          <p:nvPr>
            <p:ph idx="5" type="subTitle"/>
          </p:nvPr>
        </p:nvSpPr>
        <p:spPr>
          <a:xfrm rot="139861">
            <a:off x="3224189" y="2875212"/>
            <a:ext cx="2618467" cy="395132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0" name="Google Shape;590;p16"/>
          <p:cNvSpPr txBox="1"/>
          <p:nvPr>
            <p:ph idx="6" type="title"/>
          </p:nvPr>
        </p:nvSpPr>
        <p:spPr>
          <a:xfrm>
            <a:off x="5994100" y="1252413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91" name="Google Shape;591;p16"/>
          <p:cNvSpPr txBox="1"/>
          <p:nvPr>
            <p:ph idx="7" type="subTitle"/>
          </p:nvPr>
        </p:nvSpPr>
        <p:spPr>
          <a:xfrm>
            <a:off x="5982100" y="1694263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16"/>
          <p:cNvSpPr txBox="1"/>
          <p:nvPr>
            <p:ph idx="8" type="subTitle"/>
          </p:nvPr>
        </p:nvSpPr>
        <p:spPr>
          <a:xfrm>
            <a:off x="5993175" y="2911138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3" name="Google Shape;593;p16"/>
          <p:cNvSpPr txBox="1"/>
          <p:nvPr>
            <p:ph idx="9" type="subTitle"/>
          </p:nvPr>
        </p:nvSpPr>
        <p:spPr>
          <a:xfrm>
            <a:off x="3254000" y="3461675"/>
            <a:ext cx="25293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4" name="Google Shape;594;p16"/>
          <p:cNvSpPr txBox="1"/>
          <p:nvPr>
            <p:ph idx="13" type="subTitle"/>
          </p:nvPr>
        </p:nvSpPr>
        <p:spPr>
          <a:xfrm>
            <a:off x="3254000" y="384047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5" name="Google Shape;595;p16"/>
          <p:cNvSpPr txBox="1"/>
          <p:nvPr>
            <p:ph idx="14" type="subTitle"/>
          </p:nvPr>
        </p:nvSpPr>
        <p:spPr>
          <a:xfrm rot="-143344">
            <a:off x="503564" y="3472782"/>
            <a:ext cx="2526096" cy="935014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6"/>
          <p:cNvSpPr txBox="1"/>
          <p:nvPr>
            <p:ph idx="15" type="subTitle"/>
          </p:nvPr>
        </p:nvSpPr>
        <p:spPr>
          <a:xfrm rot="-143157">
            <a:off x="515751" y="3848927"/>
            <a:ext cx="2644693" cy="761165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16"/>
          <p:cNvSpPr txBox="1"/>
          <p:nvPr>
            <p:ph idx="16" type="subTitle"/>
          </p:nvPr>
        </p:nvSpPr>
        <p:spPr>
          <a:xfrm>
            <a:off x="5975950" y="3457125"/>
            <a:ext cx="25068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8" name="Google Shape;598;p16"/>
          <p:cNvSpPr txBox="1"/>
          <p:nvPr>
            <p:ph idx="17" type="subTitle"/>
          </p:nvPr>
        </p:nvSpPr>
        <p:spPr>
          <a:xfrm>
            <a:off x="5975950" y="383592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, Subtitle and Note">
  <p:cSld name="CUSTOM_1_1_2_2"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7"/>
          <p:cNvSpPr txBox="1"/>
          <p:nvPr>
            <p:ph idx="1" type="body"/>
          </p:nvPr>
        </p:nvSpPr>
        <p:spPr>
          <a:xfrm>
            <a:off x="509725" y="1130288"/>
            <a:ext cx="417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9pPr>
          </a:lstStyle>
          <a:p/>
        </p:txBody>
      </p:sp>
      <p:cxnSp>
        <p:nvCxnSpPr>
          <p:cNvPr id="601" name="Google Shape;601;p17"/>
          <p:cNvCxnSpPr/>
          <p:nvPr/>
        </p:nvCxnSpPr>
        <p:spPr>
          <a:xfrm>
            <a:off x="0" y="2846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2" name="Google Shape;602;p17"/>
          <p:cNvCxnSpPr/>
          <p:nvPr/>
        </p:nvCxnSpPr>
        <p:spPr>
          <a:xfrm>
            <a:off x="0" y="3074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3" name="Google Shape;603;p17"/>
          <p:cNvCxnSpPr/>
          <p:nvPr/>
        </p:nvCxnSpPr>
        <p:spPr>
          <a:xfrm>
            <a:off x="0" y="3303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4" name="Google Shape;604;p17"/>
          <p:cNvCxnSpPr/>
          <p:nvPr/>
        </p:nvCxnSpPr>
        <p:spPr>
          <a:xfrm>
            <a:off x="0" y="3532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5" name="Google Shape;605;p17"/>
          <p:cNvCxnSpPr/>
          <p:nvPr/>
        </p:nvCxnSpPr>
        <p:spPr>
          <a:xfrm>
            <a:off x="0" y="3760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6" name="Google Shape;606;p17"/>
          <p:cNvCxnSpPr/>
          <p:nvPr/>
        </p:nvCxnSpPr>
        <p:spPr>
          <a:xfrm>
            <a:off x="0" y="3989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7"/>
          <p:cNvCxnSpPr/>
          <p:nvPr/>
        </p:nvCxnSpPr>
        <p:spPr>
          <a:xfrm>
            <a:off x="0" y="4217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7"/>
          <p:cNvCxnSpPr/>
          <p:nvPr/>
        </p:nvCxnSpPr>
        <p:spPr>
          <a:xfrm>
            <a:off x="0" y="4446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7"/>
          <p:cNvCxnSpPr/>
          <p:nvPr/>
        </p:nvCxnSpPr>
        <p:spPr>
          <a:xfrm>
            <a:off x="0" y="4675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0" name="Google Shape;610;p17"/>
          <p:cNvCxnSpPr/>
          <p:nvPr/>
        </p:nvCxnSpPr>
        <p:spPr>
          <a:xfrm>
            <a:off x="0" y="4903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1" name="Google Shape;611;p17"/>
          <p:cNvCxnSpPr/>
          <p:nvPr/>
        </p:nvCxnSpPr>
        <p:spPr>
          <a:xfrm>
            <a:off x="0" y="939481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2" name="Google Shape;612;p17"/>
          <p:cNvSpPr txBox="1"/>
          <p:nvPr>
            <p:ph type="title"/>
          </p:nvPr>
        </p:nvSpPr>
        <p:spPr>
          <a:xfrm>
            <a:off x="509725" y="525800"/>
            <a:ext cx="4785900" cy="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3" name="Google Shape;613;p17"/>
          <p:cNvSpPr txBox="1"/>
          <p:nvPr>
            <p:ph idx="2" type="subTitle"/>
          </p:nvPr>
        </p:nvSpPr>
        <p:spPr>
          <a:xfrm rot="-182546">
            <a:off x="5376031" y="2587214"/>
            <a:ext cx="3108782" cy="501711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4" name="Google Shape;614;p17"/>
          <p:cNvSpPr txBox="1"/>
          <p:nvPr>
            <p:ph idx="3" type="subTitle"/>
          </p:nvPr>
        </p:nvSpPr>
        <p:spPr>
          <a:xfrm rot="-182643">
            <a:off x="5853959" y="3074975"/>
            <a:ext cx="2977201" cy="1813059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6 Notes">
  <p:cSld name="CUSTOM_1_1_2_1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8"/>
          <p:cNvSpPr txBox="1"/>
          <p:nvPr>
            <p:ph idx="1" type="subTitle"/>
          </p:nvPr>
        </p:nvSpPr>
        <p:spPr>
          <a:xfrm>
            <a:off x="267785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7" name="Google Shape;617;p18"/>
          <p:cNvSpPr txBox="1"/>
          <p:nvPr>
            <p:ph type="title"/>
          </p:nvPr>
        </p:nvSpPr>
        <p:spPr>
          <a:xfrm>
            <a:off x="52780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8" name="Google Shape;618;p18"/>
          <p:cNvSpPr txBox="1"/>
          <p:nvPr>
            <p:ph idx="2" type="title"/>
          </p:nvPr>
        </p:nvSpPr>
        <p:spPr>
          <a:xfrm>
            <a:off x="75183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19" name="Google Shape;619;p18"/>
          <p:cNvSpPr txBox="1"/>
          <p:nvPr>
            <p:ph idx="3" type="title"/>
          </p:nvPr>
        </p:nvSpPr>
        <p:spPr>
          <a:xfrm>
            <a:off x="304517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0" name="Google Shape;620;p18"/>
          <p:cNvSpPr txBox="1"/>
          <p:nvPr>
            <p:ph idx="4" type="title"/>
          </p:nvPr>
        </p:nvSpPr>
        <p:spPr>
          <a:xfrm>
            <a:off x="52706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1" name="Google Shape;621;p18"/>
          <p:cNvSpPr txBox="1"/>
          <p:nvPr>
            <p:ph idx="5" type="title"/>
          </p:nvPr>
        </p:nvSpPr>
        <p:spPr>
          <a:xfrm>
            <a:off x="75109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2" name="Google Shape;622;p18"/>
          <p:cNvSpPr txBox="1"/>
          <p:nvPr>
            <p:ph idx="6" type="title"/>
          </p:nvPr>
        </p:nvSpPr>
        <p:spPr>
          <a:xfrm>
            <a:off x="521275" y="525800"/>
            <a:ext cx="18975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3" name="Google Shape;623;p18"/>
          <p:cNvSpPr/>
          <p:nvPr/>
        </p:nvSpPr>
        <p:spPr>
          <a:xfrm>
            <a:off x="673550" y="3164224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4" name="Google Shape;624;p18"/>
          <p:cNvSpPr/>
          <p:nvPr/>
        </p:nvSpPr>
        <p:spPr>
          <a:xfrm>
            <a:off x="673550" y="3413020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673550" y="366181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6" name="Google Shape;626;p18"/>
          <p:cNvSpPr/>
          <p:nvPr/>
        </p:nvSpPr>
        <p:spPr>
          <a:xfrm>
            <a:off x="673550" y="391062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7" name="Google Shape;627;p18"/>
          <p:cNvSpPr/>
          <p:nvPr/>
        </p:nvSpPr>
        <p:spPr>
          <a:xfrm>
            <a:off x="673550" y="4159422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8" name="Google Shape;628;p18"/>
          <p:cNvSpPr/>
          <p:nvPr/>
        </p:nvSpPr>
        <p:spPr>
          <a:xfrm>
            <a:off x="673550" y="4408217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629" name="Google Shape;629;p18"/>
          <p:cNvGrpSpPr/>
          <p:nvPr/>
        </p:nvGrpSpPr>
        <p:grpSpPr>
          <a:xfrm>
            <a:off x="666102" y="3359600"/>
            <a:ext cx="1540800" cy="1232286"/>
            <a:chOff x="666102" y="3359600"/>
            <a:chExt cx="1540800" cy="1232286"/>
          </a:xfrm>
        </p:grpSpPr>
        <p:cxnSp>
          <p:nvCxnSpPr>
            <p:cNvPr id="630" name="Google Shape;630;p18"/>
            <p:cNvCxnSpPr/>
            <p:nvPr/>
          </p:nvCxnSpPr>
          <p:spPr>
            <a:xfrm>
              <a:off x="666102" y="3359600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1" name="Google Shape;631;p18"/>
            <p:cNvCxnSpPr/>
            <p:nvPr/>
          </p:nvCxnSpPr>
          <p:spPr>
            <a:xfrm>
              <a:off x="666102" y="360308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2" name="Google Shape;632;p18"/>
            <p:cNvCxnSpPr/>
            <p:nvPr/>
          </p:nvCxnSpPr>
          <p:spPr>
            <a:xfrm>
              <a:off x="666102" y="384656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3" name="Google Shape;633;p18"/>
            <p:cNvCxnSpPr/>
            <p:nvPr/>
          </p:nvCxnSpPr>
          <p:spPr>
            <a:xfrm>
              <a:off x="666102" y="4090042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4" name="Google Shape;634;p18"/>
            <p:cNvCxnSpPr/>
            <p:nvPr/>
          </p:nvCxnSpPr>
          <p:spPr>
            <a:xfrm>
              <a:off x="666102" y="4340963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5" name="Google Shape;635;p18"/>
            <p:cNvCxnSpPr/>
            <p:nvPr/>
          </p:nvCxnSpPr>
          <p:spPr>
            <a:xfrm>
              <a:off x="666102" y="4591886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36" name="Google Shape;636;p18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37" name="Google Shape;637;p18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638" name="Google Shape;638;p18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639" name="Google Shape;639;p18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0" name="Google Shape;640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1" name="Google Shape;641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2" name="Google Shape;642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3" name="Google Shape;643;p18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4" name="Google Shape;644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5" name="Google Shape;645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6" name="Google Shape;646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7" name="Google Shape;647;p18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8" name="Google Shape;648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9" name="Google Shape;649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0" name="Google Shape;650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51" name="Google Shape;651;p18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652" name="Google Shape;652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3" name="Google Shape;653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654" name="Google Shape;654;p18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655" name="Google Shape;655;p18"/>
          <p:cNvSpPr txBox="1"/>
          <p:nvPr>
            <p:ph idx="7" type="title"/>
          </p:nvPr>
        </p:nvSpPr>
        <p:spPr>
          <a:xfrm rot="-269417">
            <a:off x="593100" y="2197119"/>
            <a:ext cx="1597905" cy="68007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6" name="Google Shape;656;p18"/>
          <p:cNvSpPr txBox="1"/>
          <p:nvPr>
            <p:ph idx="8" type="title"/>
          </p:nvPr>
        </p:nvSpPr>
        <p:spPr>
          <a:xfrm>
            <a:off x="305260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57" name="Google Shape;657;p18"/>
          <p:cNvSpPr txBox="1"/>
          <p:nvPr>
            <p:ph idx="9" type="subTitle"/>
          </p:nvPr>
        </p:nvSpPr>
        <p:spPr>
          <a:xfrm>
            <a:off x="48660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8" name="Google Shape;658;p18"/>
          <p:cNvSpPr txBox="1"/>
          <p:nvPr>
            <p:ph idx="13" type="subTitle"/>
          </p:nvPr>
        </p:nvSpPr>
        <p:spPr>
          <a:xfrm>
            <a:off x="70856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9" name="Google Shape;659;p18"/>
          <p:cNvSpPr txBox="1"/>
          <p:nvPr>
            <p:ph idx="14" type="subTitle"/>
          </p:nvPr>
        </p:nvSpPr>
        <p:spPr>
          <a:xfrm>
            <a:off x="267785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0" name="Google Shape;660;p18"/>
          <p:cNvSpPr txBox="1"/>
          <p:nvPr>
            <p:ph idx="15" type="subTitle"/>
          </p:nvPr>
        </p:nvSpPr>
        <p:spPr>
          <a:xfrm>
            <a:off x="48660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1" name="Google Shape;661;p18"/>
          <p:cNvSpPr txBox="1"/>
          <p:nvPr>
            <p:ph idx="16" type="subTitle"/>
          </p:nvPr>
        </p:nvSpPr>
        <p:spPr>
          <a:xfrm>
            <a:off x="70856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WOT Analysis">
  <p:cSld name="BLANK_1_1_1_2">
    <p:bg>
      <p:bgPr>
        <a:solidFill>
          <a:schemeClr val="lt2"/>
        </a:solidFill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9"/>
          <p:cNvSpPr/>
          <p:nvPr/>
        </p:nvSpPr>
        <p:spPr>
          <a:xfrm>
            <a:off x="2341800" y="0"/>
            <a:ext cx="6802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4" name="Google Shape;664;p19"/>
          <p:cNvSpPr txBox="1"/>
          <p:nvPr>
            <p:ph idx="1" type="body"/>
          </p:nvPr>
        </p:nvSpPr>
        <p:spPr>
          <a:xfrm>
            <a:off x="2802500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grpSp>
        <p:nvGrpSpPr>
          <p:cNvPr id="665" name="Google Shape;665;p19"/>
          <p:cNvGrpSpPr/>
          <p:nvPr/>
        </p:nvGrpSpPr>
        <p:grpSpPr>
          <a:xfrm rot="5400000">
            <a:off x="6680877" y="-2076119"/>
            <a:ext cx="184470" cy="4334807"/>
            <a:chOff x="5380497" y="383100"/>
            <a:chExt cx="189628" cy="4456010"/>
          </a:xfrm>
        </p:grpSpPr>
        <p:grpSp>
          <p:nvGrpSpPr>
            <p:cNvPr id="666" name="Google Shape;666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667" name="Google Shape;66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68" name="Google Shape;66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69" name="Google Shape;66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0" name="Google Shape;67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71" name="Google Shape;67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2" name="Google Shape;67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3" name="Google Shape;67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74" name="Google Shape;67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5" name="Google Shape;67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76" name="Google Shape;676;p19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677" name="Google Shape;67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78" name="Google Shape;67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9" name="Google Shape;67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0" name="Google Shape;68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81" name="Google Shape;68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2" name="Google Shape;68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3" name="Google Shape;68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84" name="Google Shape;68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5" name="Google Shape;68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86" name="Google Shape;686;p19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687" name="Google Shape;68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88" name="Google Shape;68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9" name="Google Shape;68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0" name="Google Shape;69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91" name="Google Shape;69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2" name="Google Shape;69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3" name="Google Shape;69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94" name="Google Shape;69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5" name="Google Shape;69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96" name="Google Shape;696;p19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697" name="Google Shape;69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98" name="Google Shape;69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9" name="Google Shape;69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0" name="Google Shape;70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1" name="Google Shape;70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2" name="Google Shape;70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grpSp>
        <p:nvGrpSpPr>
          <p:cNvPr id="703" name="Google Shape;703;p19"/>
          <p:cNvGrpSpPr/>
          <p:nvPr/>
        </p:nvGrpSpPr>
        <p:grpSpPr>
          <a:xfrm rot="5400000">
            <a:off x="3292843" y="-815956"/>
            <a:ext cx="184470" cy="1814476"/>
            <a:chOff x="5380497" y="383100"/>
            <a:chExt cx="189628" cy="1865210"/>
          </a:xfrm>
        </p:grpSpPr>
        <p:grpSp>
          <p:nvGrpSpPr>
            <p:cNvPr id="704" name="Google Shape;704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705" name="Google Shape;70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06" name="Google Shape;70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7" name="Google Shape;70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8" name="Google Shape;70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9" name="Google Shape;70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0" name="Google Shape;71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1" name="Google Shape;711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712" name="Google Shape;712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3" name="Google Shape;713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714" name="Google Shape;714;p19"/>
            <p:cNvGrpSpPr/>
            <p:nvPr/>
          </p:nvGrpSpPr>
          <p:grpSpPr>
            <a:xfrm>
              <a:off x="5380497" y="1678500"/>
              <a:ext cx="189628" cy="569810"/>
              <a:chOff x="5380497" y="383100"/>
              <a:chExt cx="189628" cy="569810"/>
            </a:xfrm>
          </p:grpSpPr>
          <p:grpSp>
            <p:nvGrpSpPr>
              <p:cNvPr id="715" name="Google Shape;71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16" name="Google Shape;71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7" name="Google Shape;71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8" name="Google Shape;71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19" name="Google Shape;71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20" name="Google Shape;72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721" name="Google Shape;721;p19"/>
          <p:cNvSpPr txBox="1"/>
          <p:nvPr>
            <p:ph type="title"/>
          </p:nvPr>
        </p:nvSpPr>
        <p:spPr>
          <a:xfrm>
            <a:off x="423975" y="3065225"/>
            <a:ext cx="1758900" cy="184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cxnSp>
        <p:nvCxnSpPr>
          <p:cNvPr id="722" name="Google Shape;722;p19"/>
          <p:cNvCxnSpPr/>
          <p:nvPr/>
        </p:nvCxnSpPr>
        <p:spPr>
          <a:xfrm>
            <a:off x="249750" y="-22275"/>
            <a:ext cx="0" cy="51774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3" name="Google Shape;723;p19"/>
          <p:cNvCxnSpPr/>
          <p:nvPr/>
        </p:nvCxnSpPr>
        <p:spPr>
          <a:xfrm>
            <a:off x="177000" y="-14750"/>
            <a:ext cx="0" cy="51582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4" name="Google Shape;724;p19"/>
          <p:cNvSpPr txBox="1"/>
          <p:nvPr>
            <p:ph idx="2" type="title"/>
          </p:nvPr>
        </p:nvSpPr>
        <p:spPr>
          <a:xfrm>
            <a:off x="2802725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5" name="Google Shape;725;p19"/>
          <p:cNvSpPr txBox="1"/>
          <p:nvPr>
            <p:ph idx="3" type="body"/>
          </p:nvPr>
        </p:nvSpPr>
        <p:spPr>
          <a:xfrm>
            <a:off x="6214525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6" name="Google Shape;726;p19"/>
          <p:cNvSpPr txBox="1"/>
          <p:nvPr>
            <p:ph idx="4" type="title"/>
          </p:nvPr>
        </p:nvSpPr>
        <p:spPr>
          <a:xfrm>
            <a:off x="6214750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7" name="Google Shape;727;p19"/>
          <p:cNvSpPr txBox="1"/>
          <p:nvPr>
            <p:ph idx="5" type="body"/>
          </p:nvPr>
        </p:nvSpPr>
        <p:spPr>
          <a:xfrm>
            <a:off x="2802500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8" name="Google Shape;728;p19"/>
          <p:cNvSpPr txBox="1"/>
          <p:nvPr>
            <p:ph idx="6" type="title"/>
          </p:nvPr>
        </p:nvSpPr>
        <p:spPr>
          <a:xfrm>
            <a:off x="2802725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9" name="Google Shape;729;p19"/>
          <p:cNvSpPr txBox="1"/>
          <p:nvPr>
            <p:ph idx="7" type="body"/>
          </p:nvPr>
        </p:nvSpPr>
        <p:spPr>
          <a:xfrm>
            <a:off x="6214525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30" name="Google Shape;730;p19"/>
          <p:cNvSpPr txBox="1"/>
          <p:nvPr>
            <p:ph idx="8" type="title"/>
          </p:nvPr>
        </p:nvSpPr>
        <p:spPr>
          <a:xfrm>
            <a:off x="6214750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Agenda 1">
  <p:cSld name="BLANK_1_1_1_1_1_1_1_1_1_3">
    <p:bg>
      <p:bgPr>
        <a:solidFill>
          <a:schemeClr val="lt1"/>
        </a:solidFill>
      </p:bgPr>
    </p:bg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0"/>
          <p:cNvSpPr/>
          <p:nvPr/>
        </p:nvSpPr>
        <p:spPr>
          <a:xfrm>
            <a:off x="995475" y="201175"/>
            <a:ext cx="7341600" cy="45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1128250" y="276575"/>
            <a:ext cx="7108800" cy="451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4" name="Google Shape;734;p20"/>
          <p:cNvSpPr/>
          <p:nvPr/>
        </p:nvSpPr>
        <p:spPr>
          <a:xfrm>
            <a:off x="4407875" y="312925"/>
            <a:ext cx="37296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5" name="Google Shape;735;p20"/>
          <p:cNvSpPr/>
          <p:nvPr/>
        </p:nvSpPr>
        <p:spPr>
          <a:xfrm>
            <a:off x="1217200" y="312875"/>
            <a:ext cx="31650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736" name="Google Shape;736;p20"/>
          <p:cNvGrpSpPr/>
          <p:nvPr/>
        </p:nvGrpSpPr>
        <p:grpSpPr>
          <a:xfrm>
            <a:off x="1211779" y="312875"/>
            <a:ext cx="3165000" cy="4517700"/>
            <a:chOff x="1211779" y="312875"/>
            <a:chExt cx="3165000" cy="4517700"/>
          </a:xfrm>
        </p:grpSpPr>
        <p:cxnSp>
          <p:nvCxnSpPr>
            <p:cNvPr id="737" name="Google Shape;737;p20"/>
            <p:cNvCxnSpPr/>
            <p:nvPr/>
          </p:nvCxnSpPr>
          <p:spPr>
            <a:xfrm>
              <a:off x="36247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8" name="Google Shape;738;p20"/>
            <p:cNvCxnSpPr/>
            <p:nvPr/>
          </p:nvCxnSpPr>
          <p:spPr>
            <a:xfrm>
              <a:off x="40311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39" name="Google Shape;739;p20"/>
            <p:cNvGrpSpPr/>
            <p:nvPr/>
          </p:nvGrpSpPr>
          <p:grpSpPr>
            <a:xfrm>
              <a:off x="1211779" y="312875"/>
              <a:ext cx="3165000" cy="4517700"/>
              <a:chOff x="462650" y="259175"/>
              <a:chExt cx="3165000" cy="4517700"/>
            </a:xfrm>
          </p:grpSpPr>
          <p:cxnSp>
            <p:nvCxnSpPr>
              <p:cNvPr id="740" name="Google Shape;740;p20"/>
              <p:cNvCxnSpPr/>
              <p:nvPr/>
            </p:nvCxnSpPr>
            <p:spPr>
              <a:xfrm>
                <a:off x="8436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1" name="Google Shape;741;p20"/>
              <p:cNvCxnSpPr/>
              <p:nvPr/>
            </p:nvCxnSpPr>
            <p:spPr>
              <a:xfrm>
                <a:off x="12500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20"/>
              <p:cNvCxnSpPr/>
              <p:nvPr/>
            </p:nvCxnSpPr>
            <p:spPr>
              <a:xfrm>
                <a:off x="16564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3" name="Google Shape;743;p20"/>
              <p:cNvCxnSpPr/>
              <p:nvPr/>
            </p:nvCxnSpPr>
            <p:spPr>
              <a:xfrm>
                <a:off x="20628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4" name="Google Shape;744;p20"/>
              <p:cNvCxnSpPr/>
              <p:nvPr/>
            </p:nvCxnSpPr>
            <p:spPr>
              <a:xfrm>
                <a:off x="24692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5" name="Google Shape;745;p20"/>
              <p:cNvCxnSpPr/>
              <p:nvPr/>
            </p:nvCxnSpPr>
            <p:spPr>
              <a:xfrm>
                <a:off x="462650" y="67490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6" name="Google Shape;746;p20"/>
              <p:cNvCxnSpPr/>
              <p:nvPr/>
            </p:nvCxnSpPr>
            <p:spPr>
              <a:xfrm>
                <a:off x="462650" y="107585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7" name="Google Shape;747;p20"/>
              <p:cNvCxnSpPr/>
              <p:nvPr/>
            </p:nvCxnSpPr>
            <p:spPr>
              <a:xfrm>
                <a:off x="462650" y="147681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8" name="Google Shape;748;p20"/>
              <p:cNvCxnSpPr/>
              <p:nvPr/>
            </p:nvCxnSpPr>
            <p:spPr>
              <a:xfrm>
                <a:off x="462650" y="187777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9" name="Google Shape;749;p20"/>
              <p:cNvCxnSpPr/>
              <p:nvPr/>
            </p:nvCxnSpPr>
            <p:spPr>
              <a:xfrm>
                <a:off x="462650" y="2278733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0" name="Google Shape;750;p20"/>
              <p:cNvCxnSpPr/>
              <p:nvPr/>
            </p:nvCxnSpPr>
            <p:spPr>
              <a:xfrm>
                <a:off x="462650" y="2679692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1" name="Google Shape;751;p20"/>
              <p:cNvCxnSpPr/>
              <p:nvPr/>
            </p:nvCxnSpPr>
            <p:spPr>
              <a:xfrm>
                <a:off x="462650" y="308065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2" name="Google Shape;752;p20"/>
              <p:cNvCxnSpPr/>
              <p:nvPr/>
            </p:nvCxnSpPr>
            <p:spPr>
              <a:xfrm>
                <a:off x="462650" y="348160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3" name="Google Shape;753;p20"/>
              <p:cNvCxnSpPr/>
              <p:nvPr/>
            </p:nvCxnSpPr>
            <p:spPr>
              <a:xfrm>
                <a:off x="462650" y="388256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4" name="Google Shape;754;p20"/>
              <p:cNvCxnSpPr/>
              <p:nvPr/>
            </p:nvCxnSpPr>
            <p:spPr>
              <a:xfrm>
                <a:off x="462650" y="428352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755" name="Google Shape;755;p20"/>
          <p:cNvGrpSpPr/>
          <p:nvPr/>
        </p:nvGrpSpPr>
        <p:grpSpPr>
          <a:xfrm>
            <a:off x="4222205" y="390105"/>
            <a:ext cx="366115" cy="4334807"/>
            <a:chOff x="3473077" y="259175"/>
            <a:chExt cx="366115" cy="4334807"/>
          </a:xfrm>
        </p:grpSpPr>
        <p:grpSp>
          <p:nvGrpSpPr>
            <p:cNvPr id="756" name="Google Shape;756;p20"/>
            <p:cNvGrpSpPr/>
            <p:nvPr/>
          </p:nvGrpSpPr>
          <p:grpSpPr>
            <a:xfrm rot="10800000">
              <a:off x="3473077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57" name="Google Shape;757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58" name="Google Shape;75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59" name="Google Shape;75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0" name="Google Shape;76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1" name="Google Shape;76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2" name="Google Shape;76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3" name="Google Shape;76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4" name="Google Shape;76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5" name="Google Shape;76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6" name="Google Shape;76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67" name="Google Shape;767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68" name="Google Shape;76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9" name="Google Shape;76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0" name="Google Shape;77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1" name="Google Shape;77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2" name="Google Shape;77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3" name="Google Shape;77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4" name="Google Shape;77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5" name="Google Shape;77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6" name="Google Shape;77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77" name="Google Shape;777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78" name="Google Shape;77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9" name="Google Shape;77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0" name="Google Shape;78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1" name="Google Shape;78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3" name="Google Shape;78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4" name="Google Shape;78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5" name="Google Shape;78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6" name="Google Shape;78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87" name="Google Shape;787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788" name="Google Shape;78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9" name="Google Shape;78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0" name="Google Shape;79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2" name="Google Shape;79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3" name="Google Shape;79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  <p:grpSp>
          <p:nvGrpSpPr>
            <p:cNvPr id="794" name="Google Shape;794;p20"/>
            <p:cNvGrpSpPr/>
            <p:nvPr/>
          </p:nvGrpSpPr>
          <p:grpSpPr>
            <a:xfrm flipH="1" rot="10800000">
              <a:off x="3654721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95" name="Google Shape;795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96" name="Google Shape;79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7" name="Google Shape;79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8" name="Google Shape;79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9" name="Google Shape;79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0" name="Google Shape;80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1" name="Google Shape;80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2" name="Google Shape;80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3" name="Google Shape;80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4" name="Google Shape;80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05" name="Google Shape;805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06" name="Google Shape;80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7" name="Google Shape;80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8" name="Google Shape;80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9" name="Google Shape;80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0" name="Google Shape;81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1" name="Google Shape;81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2" name="Google Shape;81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3" name="Google Shape;81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4" name="Google Shape;81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15" name="Google Shape;815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16" name="Google Shape;81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7" name="Google Shape;81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8" name="Google Shape;81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9" name="Google Shape;81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0" name="Google Shape;82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1" name="Google Shape;82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2" name="Google Shape;82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3" name="Google Shape;82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4" name="Google Shape;82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25" name="Google Shape;825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826" name="Google Shape;82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7" name="Google Shape;82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8" name="Google Shape;82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9" name="Google Shape;82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30" name="Google Shape;83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31" name="Google Shape;83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</p:grpSp>
      <p:sp>
        <p:nvSpPr>
          <p:cNvPr id="832" name="Google Shape;832;p20"/>
          <p:cNvSpPr txBox="1"/>
          <p:nvPr>
            <p:ph idx="1" type="body"/>
          </p:nvPr>
        </p:nvSpPr>
        <p:spPr>
          <a:xfrm rot="-199678">
            <a:off x="1297246" y="1801757"/>
            <a:ext cx="2123982" cy="2187983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33" name="Google Shape;833;p20"/>
          <p:cNvSpPr txBox="1"/>
          <p:nvPr>
            <p:ph type="title"/>
          </p:nvPr>
        </p:nvSpPr>
        <p:spPr>
          <a:xfrm rot="-197254">
            <a:off x="1212945" y="1184617"/>
            <a:ext cx="2123895" cy="49582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4" name="Google Shape;834;p20"/>
          <p:cNvSpPr txBox="1"/>
          <p:nvPr>
            <p:ph idx="2" type="title"/>
          </p:nvPr>
        </p:nvSpPr>
        <p:spPr>
          <a:xfrm>
            <a:off x="6254525" y="1962475"/>
            <a:ext cx="1636200" cy="35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5" name="Google Shape;835;p20"/>
          <p:cNvSpPr txBox="1"/>
          <p:nvPr>
            <p:ph idx="3" type="body"/>
          </p:nvPr>
        </p:nvSpPr>
        <p:spPr>
          <a:xfrm>
            <a:off x="6254350" y="2353130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6" name="Google Shape;836;p20"/>
          <p:cNvSpPr txBox="1"/>
          <p:nvPr>
            <p:ph idx="4" type="title"/>
          </p:nvPr>
        </p:nvSpPr>
        <p:spPr>
          <a:xfrm>
            <a:off x="6254525" y="3292150"/>
            <a:ext cx="1636200" cy="3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7" name="Google Shape;837;p20"/>
          <p:cNvSpPr txBox="1"/>
          <p:nvPr>
            <p:ph idx="5" type="body"/>
          </p:nvPr>
        </p:nvSpPr>
        <p:spPr>
          <a:xfrm>
            <a:off x="6254350" y="3682816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8" name="Google Shape;838;p20"/>
          <p:cNvSpPr txBox="1"/>
          <p:nvPr>
            <p:ph idx="6" type="title"/>
          </p:nvPr>
        </p:nvSpPr>
        <p:spPr>
          <a:xfrm>
            <a:off x="4844275" y="2277100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39" name="Google Shape;839;p20"/>
          <p:cNvSpPr txBox="1"/>
          <p:nvPr>
            <p:ph idx="7" type="subTitle"/>
          </p:nvPr>
        </p:nvSpPr>
        <p:spPr>
          <a:xfrm>
            <a:off x="4844325" y="2702150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0" name="Google Shape;840;p20"/>
          <p:cNvSpPr txBox="1"/>
          <p:nvPr>
            <p:ph idx="8" type="title"/>
          </p:nvPr>
        </p:nvSpPr>
        <p:spPr>
          <a:xfrm>
            <a:off x="4844275" y="3581862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41" name="Google Shape;841;p20"/>
          <p:cNvSpPr txBox="1"/>
          <p:nvPr>
            <p:ph idx="9" type="subTitle"/>
          </p:nvPr>
        </p:nvSpPr>
        <p:spPr>
          <a:xfrm>
            <a:off x="4844325" y="4006913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2" name="Google Shape;842;p20"/>
          <p:cNvSpPr txBox="1"/>
          <p:nvPr>
            <p:ph idx="13" type="body"/>
          </p:nvPr>
        </p:nvSpPr>
        <p:spPr>
          <a:xfrm>
            <a:off x="4831275" y="508775"/>
            <a:ext cx="3005100" cy="12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BLANK_1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61700" cy="5143500"/>
          </a:xfrm>
          <a:prstGeom prst="snip1Rect">
            <a:avLst>
              <a:gd fmla="val 2416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460500" y="2025700"/>
            <a:ext cx="4703100" cy="18213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b="0"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60500" y="4085525"/>
            <a:ext cx="3501600" cy="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11" name="Google Shape;111;p3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arterly Goal">
  <p:cSld name="CUSTOM_1_1_3_1_2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2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45" name="Google Shape;845;p2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6" name="Google Shape;846;p2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7" name="Google Shape;847;p2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54" name="Google Shape;854;p2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5" name="Google Shape;855;p2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856" name="Google Shape;856;p21"/>
          <p:cNvSpPr txBox="1"/>
          <p:nvPr>
            <p:ph idx="2" type="title"/>
          </p:nvPr>
        </p:nvSpPr>
        <p:spPr>
          <a:xfrm>
            <a:off x="1060026" y="181637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7" name="Google Shape;857;p21"/>
          <p:cNvSpPr txBox="1"/>
          <p:nvPr>
            <p:ph idx="3" type="body"/>
          </p:nvPr>
        </p:nvSpPr>
        <p:spPr>
          <a:xfrm>
            <a:off x="1059900" y="212492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58" name="Google Shape;858;p21"/>
          <p:cNvSpPr txBox="1"/>
          <p:nvPr>
            <p:ph idx="4" type="title"/>
          </p:nvPr>
        </p:nvSpPr>
        <p:spPr>
          <a:xfrm rot="132356">
            <a:off x="955546" y="2826529"/>
            <a:ext cx="2182317" cy="23657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9" name="Google Shape;859;p21"/>
          <p:cNvSpPr txBox="1"/>
          <p:nvPr>
            <p:ph idx="5" type="body"/>
          </p:nvPr>
        </p:nvSpPr>
        <p:spPr>
          <a:xfrm rot="132356">
            <a:off x="941064" y="3134798"/>
            <a:ext cx="2182317" cy="363274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0" name="Google Shape;860;p21"/>
          <p:cNvSpPr txBox="1"/>
          <p:nvPr>
            <p:ph idx="6" type="title"/>
          </p:nvPr>
        </p:nvSpPr>
        <p:spPr>
          <a:xfrm>
            <a:off x="980676" y="387312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1" name="Google Shape;861;p21"/>
          <p:cNvSpPr txBox="1"/>
          <p:nvPr>
            <p:ph idx="7" type="body"/>
          </p:nvPr>
        </p:nvSpPr>
        <p:spPr>
          <a:xfrm>
            <a:off x="980550" y="418167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2" name="Google Shape;862;p21"/>
          <p:cNvSpPr txBox="1"/>
          <p:nvPr>
            <p:ph idx="8" type="title"/>
          </p:nvPr>
        </p:nvSpPr>
        <p:spPr>
          <a:xfrm rot="126099">
            <a:off x="4508764" y="2120094"/>
            <a:ext cx="1766989" cy="23626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3" name="Google Shape;863;p21"/>
          <p:cNvSpPr txBox="1"/>
          <p:nvPr>
            <p:ph idx="9" type="body"/>
          </p:nvPr>
        </p:nvSpPr>
        <p:spPr>
          <a:xfrm rot="125772">
            <a:off x="4492678" y="2428187"/>
            <a:ext cx="1763380" cy="499236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4" name="Google Shape;864;p21"/>
          <p:cNvSpPr txBox="1"/>
          <p:nvPr>
            <p:ph idx="13" type="title"/>
          </p:nvPr>
        </p:nvSpPr>
        <p:spPr>
          <a:xfrm>
            <a:off x="7140350" y="2580150"/>
            <a:ext cx="1377000" cy="39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5" name="Google Shape;865;p21"/>
          <p:cNvSpPr txBox="1"/>
          <p:nvPr>
            <p:ph idx="14" type="body"/>
          </p:nvPr>
        </p:nvSpPr>
        <p:spPr>
          <a:xfrm>
            <a:off x="7142825" y="3047175"/>
            <a:ext cx="1377000" cy="8277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6" name="Google Shape;866;p21"/>
          <p:cNvSpPr txBox="1"/>
          <p:nvPr>
            <p:ph idx="15" type="title"/>
          </p:nvPr>
        </p:nvSpPr>
        <p:spPr>
          <a:xfrm>
            <a:off x="4505150" y="3400100"/>
            <a:ext cx="17250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7" name="Google Shape;867;p21"/>
          <p:cNvSpPr txBox="1"/>
          <p:nvPr>
            <p:ph idx="16" type="body"/>
          </p:nvPr>
        </p:nvSpPr>
        <p:spPr>
          <a:xfrm>
            <a:off x="4505025" y="3708650"/>
            <a:ext cx="1725000" cy="5271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Background Title">
  <p:cSld name="CUSTOM_1_1_1_1_1_2">
    <p:bg>
      <p:bgPr>
        <a:solidFill>
          <a:schemeClr val="accent3"/>
        </a:solidFill>
      </p:bgPr>
    </p:bg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22"/>
          <p:cNvSpPr/>
          <p:nvPr/>
        </p:nvSpPr>
        <p:spPr>
          <a:xfrm rot="10800000">
            <a:off x="7960900" y="-13950"/>
            <a:ext cx="1192200" cy="11982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0" name="Google Shape;870;p22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871" name="Google Shape;871;p22"/>
          <p:cNvSpPr txBox="1"/>
          <p:nvPr>
            <p:ph type="title"/>
          </p:nvPr>
        </p:nvSpPr>
        <p:spPr>
          <a:xfrm>
            <a:off x="508875" y="1998400"/>
            <a:ext cx="61497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9pPr>
          </a:lstStyle>
          <a:p/>
        </p:txBody>
      </p:sp>
      <p:sp>
        <p:nvSpPr>
          <p:cNvPr id="872" name="Google Shape;872;p22"/>
          <p:cNvSpPr txBox="1"/>
          <p:nvPr>
            <p:ph idx="1" type="body"/>
          </p:nvPr>
        </p:nvSpPr>
        <p:spPr>
          <a:xfrm>
            <a:off x="508950" y="3845575"/>
            <a:ext cx="4499700" cy="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73" name="Google Shape;873;p22"/>
          <p:cNvSpPr txBox="1"/>
          <p:nvPr>
            <p:ph idx="2" type="subTitle"/>
          </p:nvPr>
        </p:nvSpPr>
        <p:spPr>
          <a:xfrm rot="-252596">
            <a:off x="5199023" y="3875031"/>
            <a:ext cx="1487514" cy="689167"/>
          </a:xfrm>
          <a:prstGeom prst="rect">
            <a:avLst/>
          </a:prstGeom>
        </p:spPr>
        <p:txBody>
          <a:bodyPr anchorCtr="0" anchor="ctr" bIns="91425" lIns="182875" spcFirstLastPara="1" rIns="18287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1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b="1" sz="1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Notes with dark background">
  <p:cSld name="CUSTOM_1_1_1_4">
    <p:bg>
      <p:bgPr>
        <a:solidFill>
          <a:schemeClr val="lt1"/>
        </a:solidFill>
      </p:bgPr>
    </p:bg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6" name="Google Shape;876;p2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7" name="Google Shape;877;p2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8" name="Google Shape;878;p2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879" name="Google Shape;879;p2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0" name="Google Shape;880;p2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1" name="Google Shape;881;p23"/>
          <p:cNvSpPr txBox="1"/>
          <p:nvPr>
            <p:ph type="title"/>
          </p:nvPr>
        </p:nvSpPr>
        <p:spPr>
          <a:xfrm>
            <a:off x="2563250" y="1900525"/>
            <a:ext cx="1767000" cy="11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2" name="Google Shape;882;p23"/>
          <p:cNvSpPr txBox="1"/>
          <p:nvPr>
            <p:ph idx="2" type="title"/>
          </p:nvPr>
        </p:nvSpPr>
        <p:spPr>
          <a:xfrm rot="-261567">
            <a:off x="710939" y="1685986"/>
            <a:ext cx="1847044" cy="1173986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sp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3" name="Google Shape;883;p23"/>
          <p:cNvSpPr txBox="1"/>
          <p:nvPr>
            <p:ph idx="3" type="title"/>
          </p:nvPr>
        </p:nvSpPr>
        <p:spPr>
          <a:xfrm rot="520">
            <a:off x="4330173" y="1683025"/>
            <a:ext cx="1981500" cy="1310700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4" name="Google Shape;884;p23"/>
          <p:cNvSpPr txBox="1"/>
          <p:nvPr>
            <p:ph idx="4" type="title"/>
          </p:nvPr>
        </p:nvSpPr>
        <p:spPr>
          <a:xfrm rot="158281">
            <a:off x="6392594" y="1886282"/>
            <a:ext cx="1981500" cy="1310588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5" name="Google Shape;885;p23"/>
          <p:cNvSpPr txBox="1"/>
          <p:nvPr>
            <p:ph idx="5" type="title"/>
          </p:nvPr>
        </p:nvSpPr>
        <p:spPr>
          <a:xfrm rot="-204021">
            <a:off x="3560217" y="3689616"/>
            <a:ext cx="1608432" cy="681005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 - Alt 1">
  <p:cSld name="CUSTOM_1_1_3_1_3"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24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88" name="Google Shape;888;p24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9" name="Google Shape;889;p24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0" name="Google Shape;890;p24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1" name="Google Shape;891;p24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2" name="Google Shape;892;p24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3" name="Google Shape;893;p24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4" name="Google Shape;894;p24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5" name="Google Shape;895;p24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6" name="Google Shape;896;p24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897" name="Google Shape;897;p24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898" name="Google Shape;898;p24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899" name="Google Shape;899;p24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900" name="Google Shape;900;p24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1" name="Google Shape;901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2" name="Google Shape;902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3" name="Google Shape;903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4" name="Google Shape;904;p24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5" name="Google Shape;905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6" name="Google Shape;906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7" name="Google Shape;907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8" name="Google Shape;908;p24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9" name="Google Shape;909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0" name="Google Shape;910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1" name="Google Shape;911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12" name="Google Shape;912;p24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913" name="Google Shape;913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4" name="Google Shape;914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915" name="Google Shape;915;p24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916" name="Google Shape;916;p24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7" name="Google Shape;917;p24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8" name="Google Shape;918;p24"/>
          <p:cNvSpPr txBox="1"/>
          <p:nvPr>
            <p:ph idx="2" type="subTitle"/>
          </p:nvPr>
        </p:nvSpPr>
        <p:spPr>
          <a:xfrm>
            <a:off x="1541800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19" name="Google Shape;919;p24"/>
          <p:cNvSpPr txBox="1"/>
          <p:nvPr>
            <p:ph idx="3" type="subTitle"/>
          </p:nvPr>
        </p:nvSpPr>
        <p:spPr>
          <a:xfrm>
            <a:off x="34230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0" name="Google Shape;920;p24"/>
          <p:cNvSpPr txBox="1"/>
          <p:nvPr>
            <p:ph idx="4" type="subTitle"/>
          </p:nvPr>
        </p:nvSpPr>
        <p:spPr>
          <a:xfrm>
            <a:off x="53077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1" name="Google Shape;921;p24"/>
          <p:cNvSpPr txBox="1"/>
          <p:nvPr>
            <p:ph idx="5" type="subTitle"/>
          </p:nvPr>
        </p:nvSpPr>
        <p:spPr>
          <a:xfrm>
            <a:off x="7170900" y="1729575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2" name="Google Shape;922;p24"/>
          <p:cNvSpPr txBox="1"/>
          <p:nvPr>
            <p:ph idx="6" type="body"/>
          </p:nvPr>
        </p:nvSpPr>
        <p:spPr>
          <a:xfrm>
            <a:off x="13044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3" name="Google Shape;923;p24"/>
          <p:cNvSpPr txBox="1"/>
          <p:nvPr>
            <p:ph idx="7" type="body"/>
          </p:nvPr>
        </p:nvSpPr>
        <p:spPr>
          <a:xfrm>
            <a:off x="31303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4" name="Google Shape;924;p24"/>
          <p:cNvSpPr txBox="1"/>
          <p:nvPr>
            <p:ph idx="8" type="body"/>
          </p:nvPr>
        </p:nvSpPr>
        <p:spPr>
          <a:xfrm>
            <a:off x="49802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5" name="Google Shape;925;p24"/>
          <p:cNvSpPr txBox="1"/>
          <p:nvPr>
            <p:ph idx="9" type="body"/>
          </p:nvPr>
        </p:nvSpPr>
        <p:spPr>
          <a:xfrm>
            <a:off x="6878250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928" name="Google Shape;92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3" name="Google Shape;93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6" name="Google Shape;936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37" name="Google Shape;937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42" name="Google Shape;942;p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agenda">
  <p:cSld name="BLANK_1_1_1_1_1_1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925650" y="1204025"/>
            <a:ext cx="4028700" cy="3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23850" lvl="1" marL="914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23850" lvl="2" marL="1371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23850" lvl="3" marL="1828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23850" lvl="4" marL="22860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23850" lvl="5" marL="2743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23850" lvl="6" marL="3200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23850" lvl="7" marL="3657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23850" lvl="8" marL="4114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114" name="Google Shape;114;p4"/>
          <p:cNvGrpSpPr/>
          <p:nvPr/>
        </p:nvGrpSpPr>
        <p:grpSpPr>
          <a:xfrm>
            <a:off x="-6750" y="576950"/>
            <a:ext cx="9144146" cy="4114800"/>
            <a:chOff x="-6750" y="576950"/>
            <a:chExt cx="9144146" cy="4114800"/>
          </a:xfrm>
        </p:grpSpPr>
        <p:cxnSp>
          <p:nvCxnSpPr>
            <p:cNvPr id="115" name="Google Shape;115;p4"/>
            <p:cNvCxnSpPr/>
            <p:nvPr/>
          </p:nvCxnSpPr>
          <p:spPr>
            <a:xfrm>
              <a:off x="-6750" y="5769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-4" y="10913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-4" y="16056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-4" y="21200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-4" y="26343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-4" y="31487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-4" y="36630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-4" y="41774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-4" y="46917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24" name="Google Shape;124;p4"/>
          <p:cNvCxnSpPr/>
          <p:nvPr/>
        </p:nvCxnSpPr>
        <p:spPr>
          <a:xfrm>
            <a:off x="7103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4"/>
          <p:cNvCxnSpPr/>
          <p:nvPr/>
        </p:nvCxnSpPr>
        <p:spPr>
          <a:xfrm>
            <a:off x="664825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/>
          <p:nvPr/>
        </p:nvSpPr>
        <p:spPr>
          <a:xfrm>
            <a:off x="245425" y="1542047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45425" y="3599460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 rot="-289081">
            <a:off x="587746" y="495097"/>
            <a:ext cx="2100221" cy="569601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Anton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7" name="Google Shape;947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48" name="Google Shape;948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53" name="Google Shape;953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36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7" name="Google Shape;957;p36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8" name="Google Shape;958;p36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9" name="Google Shape;959;p36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0" name="Google Shape;960;p36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1" name="Google Shape;961;p36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2" name="Google Shape;962;p36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5" name="Google Shape;965;p37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6" name="Google Shape;966;p37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8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9" name="Google Shape;969;p38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0" name="Google Shape;970;p38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1" name="Google Shape;971;p38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2" name="Google Shape;972;p38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9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5" name="Google Shape;975;p39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6" name="Google Shape;976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77" name="Google Shape;977;p39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8" name="Google Shape;978;p39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9" name="Google Shape;979;p39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80" name="Google Shape;980;p39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83" name="Google Shape;983;p40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Quarter's Goals">
  <p:cSld name="CUSTOM_1_1_3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5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31" name="Google Shape;131;p5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5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5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5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5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5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5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5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5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40" name="Google Shape;140;p5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1" name="Google Shape;141;p5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142" name="Google Shape;142;p5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43" name="Google Shape;143;p5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4" name="Google Shape;144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47" name="Google Shape;147;p5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8" name="Google Shape;148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1" name="Google Shape;151;p5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152" name="Google Shape;152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5" name="Google Shape;155;p5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156" name="Google Shape;156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158" name="Google Shape;158;p5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159" name="Google Shape;159;p5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body"/>
          </p:nvPr>
        </p:nvSpPr>
        <p:spPr>
          <a:xfrm>
            <a:off x="3993050" y="2658175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2" type="body"/>
          </p:nvPr>
        </p:nvSpPr>
        <p:spPr>
          <a:xfrm>
            <a:off x="3993050" y="36684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2" name="Google Shape;162;p5"/>
          <p:cNvSpPr txBox="1"/>
          <p:nvPr>
            <p:ph idx="3" type="body"/>
          </p:nvPr>
        </p:nvSpPr>
        <p:spPr>
          <a:xfrm>
            <a:off x="3993050" y="16445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3" name="Google Shape;163;p5"/>
          <p:cNvSpPr txBox="1"/>
          <p:nvPr>
            <p:ph idx="4" type="title"/>
          </p:nvPr>
        </p:nvSpPr>
        <p:spPr>
          <a:xfrm>
            <a:off x="1075800" y="2925625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4" name="Google Shape;164;p5"/>
          <p:cNvSpPr txBox="1"/>
          <p:nvPr>
            <p:ph idx="5" type="title"/>
          </p:nvPr>
        </p:nvSpPr>
        <p:spPr>
          <a:xfrm>
            <a:off x="1075800" y="39359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5" name="Google Shape;165;p5"/>
          <p:cNvSpPr txBox="1"/>
          <p:nvPr>
            <p:ph idx="6" type="title"/>
          </p:nvPr>
        </p:nvSpPr>
        <p:spPr>
          <a:xfrm>
            <a:off x="1075800" y="19120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6" name="Google Shape;166;p5"/>
          <p:cNvSpPr txBox="1"/>
          <p:nvPr>
            <p:ph idx="7" type="title"/>
          </p:nvPr>
        </p:nvSpPr>
        <p:spPr>
          <a:xfrm>
            <a:off x="543400" y="19120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7" name="Google Shape;167;p5"/>
          <p:cNvSpPr txBox="1"/>
          <p:nvPr>
            <p:ph idx="8" type="title"/>
          </p:nvPr>
        </p:nvSpPr>
        <p:spPr>
          <a:xfrm>
            <a:off x="543400" y="2925625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8" name="Google Shape;168;p5"/>
          <p:cNvSpPr txBox="1"/>
          <p:nvPr>
            <p:ph idx="9" type="title"/>
          </p:nvPr>
        </p:nvSpPr>
        <p:spPr>
          <a:xfrm>
            <a:off x="543400" y="39359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1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6" name="Google Shape;986;p41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7" name="Google Shape;987;p41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8" name="Google Shape;988;p41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9" name="Google Shape;98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90" name="Google Shape;990;p41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91" name="Google Shape;991;p41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2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4" name="Google Shape;994;p42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5" name="Google Shape;995;p42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6" name="Google Shape;996;p42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7" name="Google Shape;997;p42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8" name="Google Shape;998;p42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00" name="Google Shape;1000;p42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1" name="Google Shape;1001;p42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2" name="Google Shape;1002;p42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3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4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7" name="Google Shape;1007;p44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8" name="Google Shape;1008;p44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9" name="Google Shape;1009;p44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0" name="Google Shape;1010;p44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1" name="Google Shape;1011;p44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2" name="Google Shape;1012;p44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13" name="Google Shape;1013;p44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4" name="Google Shape;1014;p44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5" name="Google Shape;1015;p44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Steps">
  <p:cSld name="CUSTOM_1_1_1_3_1"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/>
          <p:nvPr>
            <p:ph type="title"/>
          </p:nvPr>
        </p:nvSpPr>
        <p:spPr>
          <a:xfrm rot="276584">
            <a:off x="5845454" y="1487909"/>
            <a:ext cx="2123971" cy="49600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" type="body"/>
          </p:nvPr>
        </p:nvSpPr>
        <p:spPr>
          <a:xfrm rot="274997">
            <a:off x="5798057" y="2041282"/>
            <a:ext cx="2121183" cy="603735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2" name="Google Shape;172;p6"/>
          <p:cNvSpPr txBox="1"/>
          <p:nvPr>
            <p:ph idx="2" type="title"/>
          </p:nvPr>
        </p:nvSpPr>
        <p:spPr>
          <a:xfrm rot="-689737">
            <a:off x="3250012" y="1354783"/>
            <a:ext cx="2124008" cy="49592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3" name="Google Shape;173;p6"/>
          <p:cNvSpPr txBox="1"/>
          <p:nvPr>
            <p:ph idx="3" type="body"/>
          </p:nvPr>
        </p:nvSpPr>
        <p:spPr>
          <a:xfrm rot="-691086">
            <a:off x="3372841" y="1897943"/>
            <a:ext cx="2121422" cy="603767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4" name="Google Shape;174;p6"/>
          <p:cNvSpPr txBox="1"/>
          <p:nvPr>
            <p:ph idx="4" type="title"/>
          </p:nvPr>
        </p:nvSpPr>
        <p:spPr>
          <a:xfrm>
            <a:off x="508875" y="1801500"/>
            <a:ext cx="2645400" cy="1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400"/>
              <a:buNone/>
              <a:defRPr b="0" sz="6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5" name="Google Shape;175;p6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179" name="Google Shape;179;p6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6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6"/>
          <p:cNvSpPr txBox="1"/>
          <p:nvPr>
            <p:ph idx="5" type="title"/>
          </p:nvPr>
        </p:nvSpPr>
        <p:spPr>
          <a:xfrm rot="486">
            <a:off x="4078754" y="2803718"/>
            <a:ext cx="21240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82" name="Google Shape;182;p6"/>
          <p:cNvSpPr txBox="1"/>
          <p:nvPr>
            <p:ph idx="6" type="body"/>
          </p:nvPr>
        </p:nvSpPr>
        <p:spPr>
          <a:xfrm rot="-972">
            <a:off x="4080134" y="3359087"/>
            <a:ext cx="2121300" cy="6036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CUSTOM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7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85" name="Google Shape;185;p7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7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7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7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7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7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7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7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7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94" name="Google Shape;194;p7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95" name="Google Shape;195;p7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196" name="Google Shape;196;p7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97" name="Google Shape;197;p7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98" name="Google Shape;198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99" name="Google Shape;199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0" name="Google Shape;200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1" name="Google Shape;201;p7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2" name="Google Shape;202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3" name="Google Shape;203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4" name="Google Shape;204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5" name="Google Shape;205;p7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6" name="Google Shape;206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7" name="Google Shape;207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8" name="Google Shape;208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9" name="Google Shape;209;p7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10" name="Google Shape;210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11" name="Google Shape;211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12" name="Google Shape;212;p7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13" name="Google Shape;213;p7"/>
          <p:cNvSpPr txBox="1"/>
          <p:nvPr>
            <p:ph type="title"/>
          </p:nvPr>
        </p:nvSpPr>
        <p:spPr>
          <a:xfrm>
            <a:off x="87132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4" name="Google Shape;214;p7"/>
          <p:cNvSpPr txBox="1"/>
          <p:nvPr>
            <p:ph idx="2" type="title"/>
          </p:nvPr>
        </p:nvSpPr>
        <p:spPr>
          <a:xfrm>
            <a:off x="3587619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5" name="Google Shape;215;p7"/>
          <p:cNvSpPr txBox="1"/>
          <p:nvPr>
            <p:ph idx="3" type="title"/>
          </p:nvPr>
        </p:nvSpPr>
        <p:spPr>
          <a:xfrm>
            <a:off x="617907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6" name="Google Shape;216;p7"/>
          <p:cNvSpPr/>
          <p:nvPr>
            <p:ph idx="4" type="pic"/>
          </p:nvPr>
        </p:nvSpPr>
        <p:spPr>
          <a:xfrm>
            <a:off x="895300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7"/>
          <p:cNvSpPr/>
          <p:nvPr>
            <p:ph idx="5" type="pic"/>
          </p:nvPr>
        </p:nvSpPr>
        <p:spPr>
          <a:xfrm>
            <a:off x="360577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7"/>
          <p:cNvSpPr/>
          <p:nvPr>
            <p:ph idx="6" type="pic"/>
          </p:nvPr>
        </p:nvSpPr>
        <p:spPr>
          <a:xfrm>
            <a:off x="619722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7"/>
          <p:cNvSpPr txBox="1"/>
          <p:nvPr>
            <p:ph idx="1" type="subTitle"/>
          </p:nvPr>
        </p:nvSpPr>
        <p:spPr>
          <a:xfrm>
            <a:off x="1187675" y="4299825"/>
            <a:ext cx="1667700" cy="22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7" type="subTitle"/>
          </p:nvPr>
        </p:nvSpPr>
        <p:spPr>
          <a:xfrm rot="-214117">
            <a:off x="3902250" y="4346193"/>
            <a:ext cx="1667634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8" type="subTitle"/>
          </p:nvPr>
        </p:nvSpPr>
        <p:spPr>
          <a:xfrm rot="215969">
            <a:off x="6495540" y="4324572"/>
            <a:ext cx="1667690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BLANK_1_1_1_1_1_1_1_1_1_1_1_1">
    <p:bg>
      <p:bgPr>
        <a:solidFill>
          <a:schemeClr val="l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4" name="Google Shape;224;p8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8"/>
          <p:cNvSpPr/>
          <p:nvPr/>
        </p:nvSpPr>
        <p:spPr>
          <a:xfrm rot="134178">
            <a:off x="5002593" y="293901"/>
            <a:ext cx="3782581" cy="4555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6" name="Google Shape;226;p8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27" name="Google Shape;227;p8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28" name="Google Shape;228;p8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2">
  <p:cSld name="BLANK_1_1_1_1_1_1_1_1_1_1_1_1_2_1"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/>
          <p:nvPr/>
        </p:nvSpPr>
        <p:spPr>
          <a:xfrm rot="482751">
            <a:off x="407815" y="419618"/>
            <a:ext cx="3577314" cy="43084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1" name="Google Shape;231;p9"/>
          <p:cNvSpPr/>
          <p:nvPr>
            <p:ph idx="2" type="pic"/>
          </p:nvPr>
        </p:nvSpPr>
        <p:spPr>
          <a:xfrm>
            <a:off x="4372975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9"/>
          <p:cNvSpPr/>
          <p:nvPr/>
        </p:nvSpPr>
        <p:spPr>
          <a:xfrm rot="-98716">
            <a:off x="327421" y="293858"/>
            <a:ext cx="3782459" cy="455587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3" name="Google Shape;233;p9"/>
          <p:cNvSpPr txBox="1"/>
          <p:nvPr>
            <p:ph type="title"/>
          </p:nvPr>
        </p:nvSpPr>
        <p:spPr>
          <a:xfrm rot="-108624">
            <a:off x="673475" y="530154"/>
            <a:ext cx="3038717" cy="61381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34" name="Google Shape;234;p9"/>
          <p:cNvSpPr txBox="1"/>
          <p:nvPr>
            <p:ph idx="1" type="body"/>
          </p:nvPr>
        </p:nvSpPr>
        <p:spPr>
          <a:xfrm flipH="1" rot="-131721">
            <a:off x="577990" y="3865770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3">
  <p:cSld name="BLANK_1_1_1_1_1_1_1_1_1_1_1_1_2"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7" name="Google Shape;237;p10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8" name="Google Shape;238;p10"/>
          <p:cNvSpPr/>
          <p:nvPr/>
        </p:nvSpPr>
        <p:spPr>
          <a:xfrm rot="134178">
            <a:off x="5002660" y="293903"/>
            <a:ext cx="3782581" cy="455567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9" name="Google Shape;239;p10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40" name="Google Shape;240;p10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41" name="Google Shape;241;p10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28600" y="1452125"/>
            <a:ext cx="5760600" cy="3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04800" lvl="1" marL="914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04800" lvl="2" marL="1371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04800" lvl="3" marL="18288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04800" lvl="4" marL="22860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04800" lvl="5" marL="27432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04800" lvl="6" marL="3200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04800" lvl="7" marL="3657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04800" lvl="8" marL="41148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28600" y="369300"/>
            <a:ext cx="6480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b="1"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616">
          <p15:clr>
            <a:srgbClr val="E46962"/>
          </p15:clr>
        </p15:guide>
        <p15:guide id="2" pos="144">
          <p15:clr>
            <a:srgbClr val="E46962"/>
          </p15:clr>
        </p15:guide>
        <p15:guide id="3" orient="horz" pos="144">
          <p15:clr>
            <a:srgbClr val="E46962"/>
          </p15:clr>
        </p15:guide>
        <p15:guide id="4" orient="horz" pos="3094">
          <p15:clr>
            <a:srgbClr val="E46962"/>
          </p15:clr>
        </p15:guide>
        <p15:guide id="5" pos="2850">
          <p15:clr>
            <a:srgbClr val="E46962"/>
          </p15:clr>
        </p15:guide>
        <p15:guide id="6" pos="2910">
          <p15:clr>
            <a:srgbClr val="E46962"/>
          </p15:clr>
        </p15:guide>
        <p15:guide id="7" pos="1468">
          <p15:clr>
            <a:srgbClr val="E46962"/>
          </p15:clr>
        </p15:guide>
        <p15:guide id="8" pos="1527">
          <p15:clr>
            <a:srgbClr val="E46962"/>
          </p15:clr>
        </p15:guide>
        <p15:guide id="9" pos="4226">
          <p15:clr>
            <a:srgbClr val="E46962"/>
          </p15:clr>
        </p15:guide>
        <p15:guide id="10" pos="4285">
          <p15:clr>
            <a:srgbClr val="E46962"/>
          </p15:clr>
        </p15:guide>
        <p15:guide id="11" pos="3773">
          <p15:clr>
            <a:srgbClr val="E46962"/>
          </p15:clr>
        </p15:guide>
        <p15:guide id="12" pos="3830">
          <p15:clr>
            <a:srgbClr val="E46962"/>
          </p15:clr>
        </p15:guide>
        <p15:guide id="13" pos="1930">
          <p15:clr>
            <a:srgbClr val="E46962"/>
          </p15:clr>
        </p15:guide>
        <p15:guide id="14" pos="1987">
          <p15:clr>
            <a:srgbClr val="E46962"/>
          </p15:clr>
        </p15:guide>
        <p15:guide id="15" orient="horz" pos="288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1135">
          <p15:clr>
            <a:srgbClr val="E46962"/>
          </p15:clr>
        </p15:guide>
        <p15:guide id="18" orient="horz" pos="1194">
          <p15:clr>
            <a:srgbClr val="E46962"/>
          </p15:clr>
        </p15:guide>
        <p15:guide id="19" orient="horz" pos="2043">
          <p15:clr>
            <a:srgbClr val="E46962"/>
          </p15:clr>
        </p15:guide>
        <p15:guide id="20" orient="horz" pos="210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5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>
                <a:latin typeface="Manrope"/>
                <a:ea typeface="Manrope"/>
                <a:cs typeface="Manrope"/>
                <a:sym typeface="Manrope"/>
              </a:rPr>
              <a:t>LICENSE LAW TEST REVIEW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6"/>
          <p:cNvSpPr txBox="1"/>
          <p:nvPr>
            <p:ph type="title"/>
          </p:nvPr>
        </p:nvSpPr>
        <p:spPr>
          <a:xfrm>
            <a:off x="460375" y="228600"/>
            <a:ext cx="82212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defines an 'expired license'?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A license not renewed within 46 days to 2 years after its renewal date.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maximum period in which a 'lapsed license' can still be reactivated?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45 days after the renewal date.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best describes a 'terminated license'?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 license not renewed or reactivated after lapse and expired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entity is defined as the 'department'?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The department of labor and industry.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5. 	What must a licensee do to renew their license before the end of the 	period?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All of the above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7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happens to a license that is not renewed within 2 years of its last renewal date?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It automatically terminates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penalty is assessed when a licensee does not renew their license on time?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A late penalty fee equivalent to 100% of the renewal fee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requirements is NOT necessary to reactivate an expired license within 2 years?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Demonstrate current employment in the profession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Under what condition is a licensee considered to be practicing without a license?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When their license has expired and they continue to work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8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0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Who is immune from civil action related to the filing of a complaint?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A person or private entity filing the complaint in good faith.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0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timeframe in which a property management office must inform the department of an address change?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10 days.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0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action must the department take if reasonable cause exists after a complaint is made?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Prepare a notice and serve the alleged violator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0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action may the department take if there is reasonable cause to believe a violation has occurred?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Investigate the complaint.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9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4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the department do if a licensee is found to have violated the regulations?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Prepare and serve findings of fact, conclusions of law, and an order.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4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is a possible sanction that the department may issue upon finding a violation?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All of the above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4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should the department inform the public about disciplinary actions taken?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By posting the information on a publicly available website.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4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is the act of providing false information in a license application viewed?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It is considered unprofessional conduct.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50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8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deemed an unprofessional approach regarding communications during an investigation?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Intentionally misrepresenting facts to investigators.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8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minimum age requirement for a property manager license applicant?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18 years of age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8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qualifications is required for a property manager applicant?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A) Graduation from an accredited high school or equivalent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8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a property manager applicant do after successfully completing the required pre-licensing course?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A) Take the State Exam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49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p51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2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actions is NOT part of the qualification process for a property manager license?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Submitting a credit check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2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distinguishes an 'active status' licensee from an 'expired license'?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Active status allows practice while an expired license does not.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2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is a 'lapsed license' defined?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A</a:t>
            </a: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) A license not renewed by its renewal date but reactivation is possible.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2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Who may act as a property manager without needing a separate license?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</a:t>
            </a: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Any licensed real estate broker or salesperson under supervision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8" st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end="29" st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54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p52"/>
          <p:cNvSpPr txBox="1"/>
          <p:nvPr>
            <p:ph type="title"/>
          </p:nvPr>
        </p:nvSpPr>
        <p:spPr>
          <a:xfrm>
            <a:off x="314075" y="228600"/>
            <a:ext cx="8518500" cy="432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relationship must exist among the owners of a business entity that owns or manages property for them to be exempt from licensing?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They must be relatives as defined by law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action is considered part of a property manager's responsibilities?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	</a:t>
            </a: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Overseeing inspection and maintenance of leased real estate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primary role of a property manager?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To assist in activities related to the leasing or renting of real estate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fee is associated with an original application for property management?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$50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maximum time frame applicants have to apply for licensure after passing their examination?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C) 12 months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8" st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29" st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0" st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1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2" st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3" st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end="34" st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APER AGENDA">
  <a:themeElements>
    <a:clrScheme name="Simple Light">
      <a:dk1>
        <a:srgbClr val="E9E4DB"/>
      </a:dk1>
      <a:lt1>
        <a:srgbClr val="131313"/>
      </a:lt1>
      <a:dk2>
        <a:srgbClr val="E96A64"/>
      </a:dk2>
      <a:lt2>
        <a:srgbClr val="299F9C"/>
      </a:lt2>
      <a:accent1>
        <a:srgbClr val="C0534D"/>
      </a:accent1>
      <a:accent2>
        <a:srgbClr val="207D7B"/>
      </a:accent2>
      <a:accent3>
        <a:srgbClr val="6E9960"/>
      </a:accent3>
      <a:accent4>
        <a:srgbClr val="444746"/>
      </a:accent4>
      <a:accent5>
        <a:srgbClr val="CDC7B9"/>
      </a:accent5>
      <a:accent6>
        <a:srgbClr val="F5F5F5"/>
      </a:accent6>
      <a:hlink>
        <a:srgbClr val="577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