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Manrope Light"/>
      <p:regular r:id="rId12"/>
      <p:bold r:id="rId13"/>
    </p:embeddedFont>
    <p:embeddedFont>
      <p:font typeface="Anton"/>
      <p:regular r:id="rId14"/>
    </p:embeddedFont>
    <p:embeddedFont>
      <p:font typeface="Manrope SemiBold"/>
      <p:regular r:id="rId15"/>
      <p:bold r:id="rId16"/>
    </p:embeddedFont>
    <p:embeddedFont>
      <p:font typeface="Manrope"/>
      <p:regular r:id="rId17"/>
      <p:bold r:id="rId18"/>
    </p:embeddedFont>
    <p:embeddedFont>
      <p:font typeface="Tahoma"/>
      <p:regular r:id="rId19"/>
      <p:bold r:id="rId20"/>
    </p:embeddedFont>
    <p:embeddedFont>
      <p:font typeface="Manrope ExtraBold"/>
      <p:bold r:id="rId21"/>
    </p:embeddedFont>
    <p:embeddedFont>
      <p:font typeface="Manrope Medium"/>
      <p:regular r:id="rId22"/>
      <p:bold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Tahoma-bold.fntdata"/><Relationship Id="rId22" Type="http://schemas.openxmlformats.org/officeDocument/2006/relationships/font" Target="fonts/ManropeMedium-regular.fntdata"/><Relationship Id="rId21" Type="http://schemas.openxmlformats.org/officeDocument/2006/relationships/font" Target="fonts/ManropeExtraBold-bold.fntdata"/><Relationship Id="rId23" Type="http://schemas.openxmlformats.org/officeDocument/2006/relationships/font" Target="fonts/ManropeMedium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anropeLight-bold.fntdata"/><Relationship Id="rId12" Type="http://schemas.openxmlformats.org/officeDocument/2006/relationships/font" Target="fonts/ManropeLight-regular.fntdata"/><Relationship Id="rId15" Type="http://schemas.openxmlformats.org/officeDocument/2006/relationships/font" Target="fonts/ManropeSemiBold-regular.fntdata"/><Relationship Id="rId14" Type="http://schemas.openxmlformats.org/officeDocument/2006/relationships/font" Target="fonts/Anton-regular.fntdata"/><Relationship Id="rId17" Type="http://schemas.openxmlformats.org/officeDocument/2006/relationships/font" Target="fonts/Manrope-regular.fntdata"/><Relationship Id="rId16" Type="http://schemas.openxmlformats.org/officeDocument/2006/relationships/font" Target="fonts/ManropeSemiBold-bold.fntdata"/><Relationship Id="rId19" Type="http://schemas.openxmlformats.org/officeDocument/2006/relationships/font" Target="fonts/Tahoma-regular.fntdata"/><Relationship Id="rId18" Type="http://schemas.openxmlformats.org/officeDocument/2006/relationships/font" Target="fonts/Manrop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6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g36e8ac7a2f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8" name="Google Shape;1018;g36e8ac7a2f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1" name="Shape 10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2" name="Google Shape;1022;g36e8ac7a2f8_0_10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3" name="Google Shape;1023;g36e8ac7a2f8_0_1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6" name="Shape 10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Google Shape;1027;g36e8ac7a2f8_0_10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8" name="Google Shape;1028;g36e8ac7a2f8_0_10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g36ea878024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3" name="Google Shape;1033;g36ea87802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6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g36eab9b586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8" name="Google Shape;1038;g36eab9b586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1" name="Shape 1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Google Shape;1042;g36db7099eb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3" name="Google Shape;1043;g36db7099eb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TITLE">
  <p:cSld name="BLANK_1_1_1_1_1_1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23299" y="-8075"/>
            <a:ext cx="9190577" cy="5150040"/>
            <a:chOff x="11751" y="-6300"/>
            <a:chExt cx="9190577" cy="515004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9" name="Google Shape;19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1" name="Google Shape;21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2" name="Google Shape;22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4" name="Google Shape;24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5" name="Google Shape;25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6" name="Google Shape;26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7" name="Google Shape;27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8" name="Google Shape;28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3" name="Google Shape;33;p2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4" name="Google Shape;34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" name="Google Shape;35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" name="Google Shape;36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" name="Google Shape;37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" name="Google Shape;38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" name="Google Shape;39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0" name="Google Shape;40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1" name="Google Shape;41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2" name="Google Shape;42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3" name="Google Shape;43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4" name="Google Shape;44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5" name="Google Shape;45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6" name="Google Shape;46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7" name="Google Shape;47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8" name="Google Shape;48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" name="Google Shape;49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" name="Google Shape;50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" name="Google Shape;51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" name="Google Shape;52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" name="Google Shape;53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" name="Google Shape;54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" name="Google Shape;55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6" name="Google Shape;56;p2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57" name="Google Shape;57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" name="Google Shape;58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9" name="Google Shape;59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0" name="Google Shape;60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1" name="Google Shape;61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2" name="Google Shape;62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3" name="Google Shape;63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4" name="Google Shape;64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5" name="Google Shape;65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6" name="Google Shape;66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7" name="Google Shape;67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8" name="Google Shape;68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69" name="Google Shape;69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0" name="Google Shape;70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1" name="Google Shape;71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2" name="Google Shape;72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3" name="Google Shape;73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" name="Google Shape;74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" name="Google Shape;75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6" name="Google Shape;76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7" name="Google Shape;77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8" name="Google Shape;78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79" name="Google Shape;79;p2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80" name="Google Shape;80;p2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1" name="Google Shape;81;p2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2" name="Google Shape;82;p2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3" name="Google Shape;83;p2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4" name="Google Shape;84;p2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5" name="Google Shape;85;p2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6" name="Google Shape;86;p2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7" name="Google Shape;87;p2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8" name="Google Shape;88;p2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89" name="Google Shape;89;p2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0" name="Google Shape;90;p2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1" name="Google Shape;91;p2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2" name="Google Shape;92;p2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3" name="Google Shape;93;p2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4" name="Google Shape;94;p2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5" name="Google Shape;95;p2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6" name="Google Shape;96;p2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7" name="Google Shape;97;p2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8" name="Google Shape;98;p2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99" name="Google Shape;99;p2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0" name="Google Shape;100;p2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101" name="Google Shape;101;p2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102" name="Google Shape;102;p2"/>
          <p:cNvSpPr txBox="1"/>
          <p:nvPr>
            <p:ph type="title"/>
          </p:nvPr>
        </p:nvSpPr>
        <p:spPr>
          <a:xfrm>
            <a:off x="1081850" y="1719900"/>
            <a:ext cx="6984900" cy="169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nton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"/>
          <p:cNvSpPr txBox="1"/>
          <p:nvPr>
            <p:ph idx="2" type="title"/>
          </p:nvPr>
        </p:nvSpPr>
        <p:spPr>
          <a:xfrm rot="-54379">
            <a:off x="5015453" y="3227438"/>
            <a:ext cx="1517290" cy="301238"/>
          </a:xfrm>
          <a:prstGeom prst="rect">
            <a:avLst/>
          </a:prstGeom>
          <a:solidFill>
            <a:schemeClr val="accent3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Manrope ExtraBold"/>
              <a:buNone/>
              <a:defRPr b="0"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104" name="Google Shape;104;p2"/>
          <p:cNvSpPr txBox="1"/>
          <p:nvPr>
            <p:ph idx="1" type="body"/>
          </p:nvPr>
        </p:nvSpPr>
        <p:spPr>
          <a:xfrm>
            <a:off x="2422100" y="4170725"/>
            <a:ext cx="4304400" cy="438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●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Light"/>
              <a:buChar char="○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Light"/>
              <a:buChar char="■"/>
              <a:defRPr sz="1000">
                <a:latin typeface="Manrope Light"/>
                <a:ea typeface="Manrope Light"/>
                <a:cs typeface="Manrope Light"/>
                <a:sym typeface="Manrope Light"/>
              </a:defRPr>
            </a:lvl9pPr>
          </a:lstStyle>
          <a:p/>
        </p:txBody>
      </p:sp>
      <p:sp>
        <p:nvSpPr>
          <p:cNvPr id="105" name="Google Shape;105;p2"/>
          <p:cNvSpPr txBox="1"/>
          <p:nvPr>
            <p:ph idx="3" type="title"/>
          </p:nvPr>
        </p:nvSpPr>
        <p:spPr>
          <a:xfrm rot="-555761">
            <a:off x="6594632" y="3130269"/>
            <a:ext cx="1047458" cy="301246"/>
          </a:xfrm>
          <a:prstGeom prst="rect">
            <a:avLst/>
          </a:prstGeom>
          <a:solidFill>
            <a:schemeClr val="lt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Font typeface="Manrope ExtraBold"/>
              <a:buNone/>
              <a:defRPr b="0"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300"/>
              <a:buFont typeface="Manrope ExtraBold"/>
              <a:buNone/>
              <a:defRPr sz="13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106" name="Google Shape;106;p2"/>
          <p:cNvSpPr txBox="1"/>
          <p:nvPr>
            <p:ph idx="4" type="subTitle"/>
          </p:nvPr>
        </p:nvSpPr>
        <p:spPr>
          <a:xfrm rot="-503039">
            <a:off x="2206578" y="1204399"/>
            <a:ext cx="2211838" cy="438184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"/>
              <a:buFont typeface="Manrope"/>
              <a:buNone/>
              <a:defRPr b="1" sz="1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line and Subtitle">
  <p:cSld name="CUSTOM_1_1_3_1"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Google Shape;243;p11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244" name="Google Shape;244;p11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5" name="Google Shape;245;p11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6" name="Google Shape;246;p11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7" name="Google Shape;247;p11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8" name="Google Shape;248;p11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49" name="Google Shape;249;p11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0" name="Google Shape;250;p11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1" name="Google Shape;251;p11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52" name="Google Shape;252;p11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253" name="Google Shape;253;p11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54" name="Google Shape;254;p11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255" name="Google Shape;255;p11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256" name="Google Shape;256;p11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257" name="Google Shape;257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58" name="Google Shape;258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59" name="Google Shape;259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0" name="Google Shape;260;p11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261" name="Google Shape;261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2" name="Google Shape;262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3" name="Google Shape;263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4" name="Google Shape;264;p11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265" name="Google Shape;265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6" name="Google Shape;266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67" name="Google Shape;267;p11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68" name="Google Shape;268;p11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269" name="Google Shape;269;p11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70" name="Google Shape;270;p11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271" name="Google Shape;271;p11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272" name="Google Shape;272;p11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3" name="Google Shape;273;p11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ur big ideas">
  <p:cSld name="BLANK_1_1_1_1_1_1_1_1_1_1_1_1_1_1_1">
    <p:bg>
      <p:bgPr>
        <a:solidFill>
          <a:schemeClr val="lt1"/>
        </a:solidFill>
      </p:bgPr>
    </p:bg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2"/>
          <p:cNvSpPr txBox="1"/>
          <p:nvPr>
            <p:ph idx="1" type="body"/>
          </p:nvPr>
        </p:nvSpPr>
        <p:spPr>
          <a:xfrm rot="-188853">
            <a:off x="683183" y="2219155"/>
            <a:ext cx="1890452" cy="1486342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grpSp>
        <p:nvGrpSpPr>
          <p:cNvPr id="276" name="Google Shape;276;p12"/>
          <p:cNvGrpSpPr/>
          <p:nvPr/>
        </p:nvGrpSpPr>
        <p:grpSpPr>
          <a:xfrm>
            <a:off x="8663938" y="3954675"/>
            <a:ext cx="502925" cy="1209925"/>
            <a:chOff x="8642600" y="3954675"/>
            <a:chExt cx="502925" cy="1209925"/>
          </a:xfrm>
        </p:grpSpPr>
        <p:sp>
          <p:nvSpPr>
            <p:cNvPr id="277" name="Google Shape;277;p12"/>
            <p:cNvSpPr/>
            <p:nvPr/>
          </p:nvSpPr>
          <p:spPr>
            <a:xfrm>
              <a:off x="8642600" y="3954675"/>
              <a:ext cx="502925" cy="1196325"/>
            </a:xfrm>
            <a:custGeom>
              <a:rect b="b" l="l" r="r" t="t"/>
              <a:pathLst>
                <a:path extrusionOk="0" h="47853" w="20117">
                  <a:moveTo>
                    <a:pt x="20117" y="0"/>
                  </a:moveTo>
                  <a:lnTo>
                    <a:pt x="20117" y="47853"/>
                  </a:lnTo>
                  <a:lnTo>
                    <a:pt x="0" y="4785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</p:sp>
        <p:cxnSp>
          <p:nvCxnSpPr>
            <p:cNvPr id="278" name="Google Shape;278;p12"/>
            <p:cNvCxnSpPr/>
            <p:nvPr/>
          </p:nvCxnSpPr>
          <p:spPr>
            <a:xfrm flipH="1">
              <a:off x="8779700" y="4349200"/>
              <a:ext cx="358200" cy="815400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279" name="Google Shape;279;p12"/>
          <p:cNvSpPr txBox="1"/>
          <p:nvPr>
            <p:ph idx="2" type="body"/>
          </p:nvPr>
        </p:nvSpPr>
        <p:spPr>
          <a:xfrm rot="124964">
            <a:off x="5014631" y="765881"/>
            <a:ext cx="1890349" cy="148628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0" name="Google Shape;280;p12"/>
          <p:cNvSpPr txBox="1"/>
          <p:nvPr>
            <p:ph idx="3" type="body"/>
          </p:nvPr>
        </p:nvSpPr>
        <p:spPr>
          <a:xfrm rot="351430">
            <a:off x="3021711" y="3296608"/>
            <a:ext cx="1890268" cy="1486173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1" name="Google Shape;281;p12"/>
          <p:cNvSpPr txBox="1"/>
          <p:nvPr>
            <p:ph idx="4" type="body"/>
          </p:nvPr>
        </p:nvSpPr>
        <p:spPr>
          <a:xfrm rot="3819">
            <a:off x="6728901" y="3168092"/>
            <a:ext cx="1890601" cy="148590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●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○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Manrope Medium"/>
              <a:buChar char="■"/>
              <a:defRPr sz="1000">
                <a:solidFill>
                  <a:schemeClr val="dk1"/>
                </a:solidFill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82" name="Google Shape;282;p12"/>
          <p:cNvSpPr txBox="1"/>
          <p:nvPr>
            <p:ph type="title"/>
          </p:nvPr>
        </p:nvSpPr>
        <p:spPr>
          <a:xfrm>
            <a:off x="513300" y="375350"/>
            <a:ext cx="2796300" cy="65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0" sz="2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9pPr>
          </a:lstStyle>
          <a:p/>
        </p:txBody>
      </p:sp>
      <p:sp>
        <p:nvSpPr>
          <p:cNvPr id="283" name="Google Shape;283;p12"/>
          <p:cNvSpPr txBox="1"/>
          <p:nvPr>
            <p:ph idx="5" type="subTitle"/>
          </p:nvPr>
        </p:nvSpPr>
        <p:spPr>
          <a:xfrm rot="-226014">
            <a:off x="619152" y="1527866"/>
            <a:ext cx="1890484" cy="547784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4" name="Google Shape;284;p12"/>
          <p:cNvSpPr txBox="1"/>
          <p:nvPr>
            <p:ph idx="6" type="subTitle"/>
          </p:nvPr>
        </p:nvSpPr>
        <p:spPr>
          <a:xfrm rot="126162">
            <a:off x="5024491" y="108292"/>
            <a:ext cx="1970527" cy="549668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5" name="Google Shape;285;p12"/>
          <p:cNvSpPr txBox="1"/>
          <p:nvPr>
            <p:ph idx="7" type="subTitle"/>
          </p:nvPr>
        </p:nvSpPr>
        <p:spPr>
          <a:xfrm rot="348762">
            <a:off x="3115150" y="2659506"/>
            <a:ext cx="1943191" cy="54609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  <p:sp>
        <p:nvSpPr>
          <p:cNvPr id="286" name="Google Shape;286;p12"/>
          <p:cNvSpPr txBox="1"/>
          <p:nvPr>
            <p:ph idx="8" type="subTitle"/>
          </p:nvPr>
        </p:nvSpPr>
        <p:spPr>
          <a:xfrm rot="-59757">
            <a:off x="6687978" y="2476634"/>
            <a:ext cx="1915789" cy="549684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3000"/>
              <a:buFont typeface="Anton"/>
              <a:buNone/>
              <a:defRPr sz="300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2">
  <p:cSld name="BLANK_1_1_1_1_1_1_1_1">
    <p:bg>
      <p:bgPr>
        <a:solidFill>
          <a:schemeClr val="lt1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3"/>
          <p:cNvSpPr txBox="1"/>
          <p:nvPr>
            <p:ph type="title"/>
          </p:nvPr>
        </p:nvSpPr>
        <p:spPr>
          <a:xfrm>
            <a:off x="508875" y="874875"/>
            <a:ext cx="3003300" cy="5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0">
                <a:solidFill>
                  <a:schemeClr val="dk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89" name="Google Shape;289;p13"/>
          <p:cNvSpPr txBox="1"/>
          <p:nvPr/>
        </p:nvSpPr>
        <p:spPr>
          <a:xfrm>
            <a:off x="5712000" y="3474850"/>
            <a:ext cx="732900" cy="3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noAutofit/>
          </a:bodyPr>
          <a:lstStyle/>
          <a:p>
            <a:pPr indent="0" lvl="0" marL="0" rtl="0" algn="l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</a:pPr>
            <a:r>
              <a:rPr lang="en" sz="7200">
                <a:solidFill>
                  <a:schemeClr val="lt1"/>
                </a:solidFill>
                <a:latin typeface="Manrope ExtraBold"/>
                <a:ea typeface="Manrope ExtraBold"/>
                <a:cs typeface="Manrope ExtraBold"/>
                <a:sym typeface="Manrope ExtraBold"/>
              </a:rPr>
              <a:t>“</a:t>
            </a:r>
            <a:endParaRPr i="1" sz="7200">
              <a:solidFill>
                <a:schemeClr val="lt1"/>
              </a:solidFill>
              <a:latin typeface="Manrope ExtraBold"/>
              <a:ea typeface="Manrope ExtraBold"/>
              <a:cs typeface="Manrope ExtraBold"/>
              <a:sym typeface="Manrope ExtraBold"/>
            </a:endParaRPr>
          </a:p>
        </p:txBody>
      </p:sp>
      <p:sp>
        <p:nvSpPr>
          <p:cNvPr id="290" name="Google Shape;290;p13"/>
          <p:cNvSpPr txBox="1"/>
          <p:nvPr>
            <p:ph idx="1" type="body"/>
          </p:nvPr>
        </p:nvSpPr>
        <p:spPr>
          <a:xfrm>
            <a:off x="508875" y="1539275"/>
            <a:ext cx="3488400" cy="11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1pPr>
            <a:lvl2pPr indent="-2286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2pPr>
            <a:lvl3pPr indent="-2286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3pPr>
            <a:lvl4pPr indent="-2286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4pPr>
            <a:lvl5pPr indent="-2286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5pPr>
            <a:lvl6pPr indent="-2286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6pPr>
            <a:lvl7pPr indent="-2286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7pPr>
            <a:lvl8pPr indent="-2286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8pPr>
            <a:lvl9pPr indent="-2286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91" name="Google Shape;291;p13"/>
          <p:cNvSpPr txBox="1"/>
          <p:nvPr>
            <p:ph idx="2" type="title"/>
          </p:nvPr>
        </p:nvSpPr>
        <p:spPr>
          <a:xfrm rot="-173518">
            <a:off x="5146753" y="4343806"/>
            <a:ext cx="1974114" cy="245408"/>
          </a:xfrm>
          <a:prstGeom prst="rect">
            <a:avLst/>
          </a:prstGeom>
          <a:solidFill>
            <a:schemeClr val="dk1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0"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anrope"/>
              <a:buNone/>
              <a:defRPr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292" name="Google Shape;292;p13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3" name="Google Shape;293;p13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4" name="Google Shape;294;p13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95" name="Google Shape;295;p13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296" name="Google Shape;296;p13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7" name="Google Shape;297;p13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8" name="Google Shape;298;p13"/>
          <p:cNvSpPr txBox="1"/>
          <p:nvPr>
            <p:ph idx="3" type="title"/>
          </p:nvPr>
        </p:nvSpPr>
        <p:spPr>
          <a:xfrm rot="-130161">
            <a:off x="5805931" y="3651002"/>
            <a:ext cx="2662908" cy="73313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 1">
  <p:cSld name="BLANK_1_1_1_1_1_1_1_1_2"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" name="Google Shape;300;p14"/>
          <p:cNvGrpSpPr/>
          <p:nvPr/>
        </p:nvGrpSpPr>
        <p:grpSpPr>
          <a:xfrm>
            <a:off x="0" y="-6300"/>
            <a:ext cx="9143705" cy="5150040"/>
            <a:chOff x="11751" y="-6300"/>
            <a:chExt cx="9190577" cy="5150040"/>
          </a:xfrm>
        </p:grpSpPr>
        <p:grpSp>
          <p:nvGrpSpPr>
            <p:cNvPr id="301" name="Google Shape;301;p14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302" name="Google Shape;302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3" name="Google Shape;303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4" name="Google Shape;304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5" name="Google Shape;305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6" name="Google Shape;306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7" name="Google Shape;307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8" name="Google Shape;308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09" name="Google Shape;309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0" name="Google Shape;310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1" name="Google Shape;311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2" name="Google Shape;312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3" name="Google Shape;313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4" name="Google Shape;314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5" name="Google Shape;315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6" name="Google Shape;316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7" name="Google Shape;317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8" name="Google Shape;318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19" name="Google Shape;319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0" name="Google Shape;320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1" name="Google Shape;321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2" name="Google Shape;322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3" name="Google Shape;323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24" name="Google Shape;324;p14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25" name="Google Shape;325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6" name="Google Shape;326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7" name="Google Shape;327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8" name="Google Shape;328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29" name="Google Shape;329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0" name="Google Shape;330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1" name="Google Shape;331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2" name="Google Shape;332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3" name="Google Shape;333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4" name="Google Shape;334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5" name="Google Shape;335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6" name="Google Shape;336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7" name="Google Shape;337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8" name="Google Shape;338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39" name="Google Shape;339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0" name="Google Shape;340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1" name="Google Shape;341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2" name="Google Shape;342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3" name="Google Shape;343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4" name="Google Shape;344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5" name="Google Shape;345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6" name="Google Shape;346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47" name="Google Shape;347;p14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348" name="Google Shape;348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49" name="Google Shape;349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0" name="Google Shape;350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1" name="Google Shape;351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2" name="Google Shape;352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3" name="Google Shape;353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4" name="Google Shape;354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5" name="Google Shape;355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6" name="Google Shape;356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7" name="Google Shape;357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8" name="Google Shape;358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59" name="Google Shape;359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0" name="Google Shape;360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1" name="Google Shape;361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2" name="Google Shape;362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3" name="Google Shape;363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4" name="Google Shape;364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5" name="Google Shape;365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6" name="Google Shape;366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7" name="Google Shape;367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8" name="Google Shape;368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69" name="Google Shape;369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370" name="Google Shape;370;p14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371" name="Google Shape;371;p14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2" name="Google Shape;372;p14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3" name="Google Shape;373;p14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4" name="Google Shape;374;p14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5" name="Google Shape;375;p14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6" name="Google Shape;376;p14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7" name="Google Shape;377;p14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8" name="Google Shape;378;p14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79" name="Google Shape;379;p14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0" name="Google Shape;380;p14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1" name="Google Shape;381;p14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2" name="Google Shape;382;p14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3" name="Google Shape;383;p14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4" name="Google Shape;384;p14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5" name="Google Shape;385;p14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6" name="Google Shape;386;p14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7" name="Google Shape;387;p14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8" name="Google Shape;388;p14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89" name="Google Shape;389;p14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0" name="Google Shape;390;p14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1" name="Google Shape;391;p14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392" name="Google Shape;392;p14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393" name="Google Shape;393;p14"/>
          <p:cNvSpPr txBox="1"/>
          <p:nvPr>
            <p:ph type="title"/>
          </p:nvPr>
        </p:nvSpPr>
        <p:spPr>
          <a:xfrm>
            <a:off x="508875" y="874875"/>
            <a:ext cx="3003300" cy="5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b="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394" name="Google Shape;394;p14"/>
          <p:cNvSpPr txBox="1"/>
          <p:nvPr>
            <p:ph idx="1" type="body"/>
          </p:nvPr>
        </p:nvSpPr>
        <p:spPr>
          <a:xfrm>
            <a:off x="508875" y="1539275"/>
            <a:ext cx="3488400" cy="11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indent="-2286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indent="-2286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indent="-2286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indent="-2286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indent="-2286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indent="-2286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indent="-2286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indent="-2286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395" name="Google Shape;395;p14"/>
          <p:cNvSpPr txBox="1"/>
          <p:nvPr>
            <p:ph idx="2" type="title"/>
          </p:nvPr>
        </p:nvSpPr>
        <p:spPr>
          <a:xfrm rot="-173518">
            <a:off x="5146753" y="4388081"/>
            <a:ext cx="1974114" cy="245408"/>
          </a:xfrm>
          <a:prstGeom prst="rect">
            <a:avLst/>
          </a:prstGeom>
          <a:solidFill>
            <a:schemeClr val="accent6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396" name="Google Shape;396;p14"/>
          <p:cNvSpPr txBox="1"/>
          <p:nvPr>
            <p:ph idx="3" type="title"/>
          </p:nvPr>
        </p:nvSpPr>
        <p:spPr>
          <a:xfrm rot="-130161">
            <a:off x="5801505" y="3629872"/>
            <a:ext cx="2662908" cy="632256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section title and description">
  <p:cSld name="BLANK_1_1_1_1_1_1_1"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8" name="Google Shape;398;p15"/>
          <p:cNvGrpSpPr/>
          <p:nvPr/>
        </p:nvGrpSpPr>
        <p:grpSpPr>
          <a:xfrm>
            <a:off x="0" y="939481"/>
            <a:ext cx="9144000" cy="3964219"/>
            <a:chOff x="0" y="939481"/>
            <a:chExt cx="9144000" cy="3964219"/>
          </a:xfrm>
        </p:grpSpPr>
        <p:cxnSp>
          <p:nvCxnSpPr>
            <p:cNvPr id="399" name="Google Shape;399;p15"/>
            <p:cNvCxnSpPr/>
            <p:nvPr/>
          </p:nvCxnSpPr>
          <p:spPr>
            <a:xfrm>
              <a:off x="0" y="939481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0" name="Google Shape;400;p15"/>
            <p:cNvCxnSpPr/>
            <p:nvPr/>
          </p:nvCxnSpPr>
          <p:spPr>
            <a:xfrm>
              <a:off x="0" y="28463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1" name="Google Shape;401;p15"/>
            <p:cNvCxnSpPr/>
            <p:nvPr/>
          </p:nvCxnSpPr>
          <p:spPr>
            <a:xfrm>
              <a:off x="0" y="30749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2" name="Google Shape;402;p15"/>
            <p:cNvCxnSpPr/>
            <p:nvPr/>
          </p:nvCxnSpPr>
          <p:spPr>
            <a:xfrm>
              <a:off x="0" y="33035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3" name="Google Shape;403;p15"/>
            <p:cNvCxnSpPr/>
            <p:nvPr/>
          </p:nvCxnSpPr>
          <p:spPr>
            <a:xfrm>
              <a:off x="0" y="35321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4" name="Google Shape;404;p15"/>
            <p:cNvCxnSpPr/>
            <p:nvPr/>
          </p:nvCxnSpPr>
          <p:spPr>
            <a:xfrm>
              <a:off x="0" y="37607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5" name="Google Shape;405;p15"/>
            <p:cNvCxnSpPr/>
            <p:nvPr/>
          </p:nvCxnSpPr>
          <p:spPr>
            <a:xfrm>
              <a:off x="0" y="39893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6" name="Google Shape;406;p15"/>
            <p:cNvCxnSpPr/>
            <p:nvPr/>
          </p:nvCxnSpPr>
          <p:spPr>
            <a:xfrm>
              <a:off x="0" y="42179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7" name="Google Shape;407;p15"/>
            <p:cNvCxnSpPr/>
            <p:nvPr/>
          </p:nvCxnSpPr>
          <p:spPr>
            <a:xfrm>
              <a:off x="0" y="44465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8" name="Google Shape;408;p15"/>
            <p:cNvCxnSpPr/>
            <p:nvPr/>
          </p:nvCxnSpPr>
          <p:spPr>
            <a:xfrm>
              <a:off x="0" y="46751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409" name="Google Shape;409;p15"/>
            <p:cNvCxnSpPr/>
            <p:nvPr/>
          </p:nvCxnSpPr>
          <p:spPr>
            <a:xfrm>
              <a:off x="0" y="4903700"/>
              <a:ext cx="91440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410" name="Google Shape;410;p15"/>
          <p:cNvSpPr/>
          <p:nvPr/>
        </p:nvSpPr>
        <p:spPr>
          <a:xfrm rot="341415">
            <a:off x="4870163" y="329972"/>
            <a:ext cx="3279862" cy="46067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411" name="Google Shape;411;p15"/>
          <p:cNvGrpSpPr/>
          <p:nvPr/>
        </p:nvGrpSpPr>
        <p:grpSpPr>
          <a:xfrm rot="341264">
            <a:off x="4864199" y="350512"/>
            <a:ext cx="184449" cy="4334311"/>
            <a:chOff x="5380497" y="383100"/>
            <a:chExt cx="189628" cy="4456010"/>
          </a:xfrm>
        </p:grpSpPr>
        <p:grpSp>
          <p:nvGrpSpPr>
            <p:cNvPr id="412" name="Google Shape;412;p15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413" name="Google Shape;41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14" name="Google Shape;41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15" name="Google Shape;41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16" name="Google Shape;41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17" name="Google Shape;41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18" name="Google Shape;41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19" name="Google Shape;41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20" name="Google Shape;42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1" name="Google Shape;42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22" name="Google Shape;422;p15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423" name="Google Shape;42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24" name="Google Shape;42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5" name="Google Shape;42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26" name="Google Shape;42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27" name="Google Shape;42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28" name="Google Shape;42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29" name="Google Shape;42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30" name="Google Shape;43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1" name="Google Shape;43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32" name="Google Shape;432;p15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433" name="Google Shape;43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34" name="Google Shape;43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5" name="Google Shape;43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36" name="Google Shape;43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37" name="Google Shape;43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38" name="Google Shape;43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39" name="Google Shape;439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40" name="Google Shape;440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1" name="Google Shape;441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42" name="Google Shape;442;p15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443" name="Google Shape;443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44" name="Google Shape;444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5" name="Google Shape;445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46" name="Google Shape;446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47" name="Google Shape;447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48" name="Google Shape;448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449" name="Google Shape;449;p15"/>
          <p:cNvSpPr/>
          <p:nvPr/>
        </p:nvSpPr>
        <p:spPr>
          <a:xfrm>
            <a:off x="5136896" y="329628"/>
            <a:ext cx="3280500" cy="4607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450" name="Google Shape;450;p15"/>
          <p:cNvGrpSpPr/>
          <p:nvPr/>
        </p:nvGrpSpPr>
        <p:grpSpPr>
          <a:xfrm>
            <a:off x="5137471" y="504148"/>
            <a:ext cx="184470" cy="4334807"/>
            <a:chOff x="5380497" y="383100"/>
            <a:chExt cx="189628" cy="4456010"/>
          </a:xfrm>
        </p:grpSpPr>
        <p:grpSp>
          <p:nvGrpSpPr>
            <p:cNvPr id="451" name="Google Shape;451;p15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452" name="Google Shape;45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53" name="Google Shape;45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54" name="Google Shape;45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55" name="Google Shape;45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56" name="Google Shape;45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57" name="Google Shape;45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58" name="Google Shape;45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59" name="Google Shape;45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0" name="Google Shape;46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61" name="Google Shape;461;p15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462" name="Google Shape;46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63" name="Google Shape;46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4" name="Google Shape;46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65" name="Google Shape;46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66" name="Google Shape;46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67" name="Google Shape;46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68" name="Google Shape;46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69" name="Google Shape;46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0" name="Google Shape;47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71" name="Google Shape;471;p15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472" name="Google Shape;47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73" name="Google Shape;47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4" name="Google Shape;47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75" name="Google Shape;47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76" name="Google Shape;47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77" name="Google Shape;47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78" name="Google Shape;478;p15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479" name="Google Shape;479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0" name="Google Shape;480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481" name="Google Shape;481;p15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482" name="Google Shape;482;p15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483" name="Google Shape;483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4" name="Google Shape;484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485" name="Google Shape;485;p15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486" name="Google Shape;486;p15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487" name="Google Shape;487;p15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488" name="Google Shape;488;p15"/>
          <p:cNvSpPr txBox="1"/>
          <p:nvPr>
            <p:ph idx="1" type="body"/>
          </p:nvPr>
        </p:nvSpPr>
        <p:spPr>
          <a:xfrm>
            <a:off x="5586600" y="641275"/>
            <a:ext cx="2627700" cy="3119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489" name="Google Shape;489;p15"/>
          <p:cNvSpPr txBox="1"/>
          <p:nvPr>
            <p:ph type="title"/>
          </p:nvPr>
        </p:nvSpPr>
        <p:spPr>
          <a:xfrm>
            <a:off x="521275" y="525800"/>
            <a:ext cx="2094900" cy="14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325">
          <p15:clr>
            <a:srgbClr val="E46962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Notes ">
  <p:cSld name="CUSTOM_2"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" name="Google Shape;491;p16"/>
          <p:cNvGrpSpPr/>
          <p:nvPr/>
        </p:nvGrpSpPr>
        <p:grpSpPr>
          <a:xfrm>
            <a:off x="0" y="-6300"/>
            <a:ext cx="9162087" cy="5150040"/>
            <a:chOff x="11751" y="-6300"/>
            <a:chExt cx="9190577" cy="5150040"/>
          </a:xfrm>
        </p:grpSpPr>
        <p:grpSp>
          <p:nvGrpSpPr>
            <p:cNvPr id="492" name="Google Shape;492;p16"/>
            <p:cNvGrpSpPr/>
            <p:nvPr/>
          </p:nvGrpSpPr>
          <p:grpSpPr>
            <a:xfrm>
              <a:off x="11751" y="-6300"/>
              <a:ext cx="4777902" cy="2703033"/>
              <a:chOff x="11750" y="-6290"/>
              <a:chExt cx="9125100" cy="5162400"/>
            </a:xfrm>
          </p:grpSpPr>
          <p:cxnSp>
            <p:nvCxnSpPr>
              <p:cNvPr id="493" name="Google Shape;493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4" name="Google Shape;494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5" name="Google Shape;495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6" name="Google Shape;496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7" name="Google Shape;497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8" name="Google Shape;498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499" name="Google Shape;499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0" name="Google Shape;500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1" name="Google Shape;501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2" name="Google Shape;502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3" name="Google Shape;503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4" name="Google Shape;504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5" name="Google Shape;505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6" name="Google Shape;506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7" name="Google Shape;507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8" name="Google Shape;508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09" name="Google Shape;509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0" name="Google Shape;510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1" name="Google Shape;511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2" name="Google Shape;512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3" name="Google Shape;513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4" name="Google Shape;514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15" name="Google Shape;515;p16"/>
            <p:cNvGrpSpPr/>
            <p:nvPr/>
          </p:nvGrpSpPr>
          <p:grpSpPr>
            <a:xfrm>
              <a:off x="11751" y="2440707"/>
              <a:ext cx="4777902" cy="2703033"/>
              <a:chOff x="11750" y="-6290"/>
              <a:chExt cx="9125100" cy="5162400"/>
            </a:xfrm>
          </p:grpSpPr>
          <p:cxnSp>
            <p:nvCxnSpPr>
              <p:cNvPr id="516" name="Google Shape;516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7" name="Google Shape;517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8" name="Google Shape;518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19" name="Google Shape;519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0" name="Google Shape;520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1" name="Google Shape;521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2" name="Google Shape;522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3" name="Google Shape;523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4" name="Google Shape;524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5" name="Google Shape;525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6" name="Google Shape;526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7" name="Google Shape;527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8" name="Google Shape;528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29" name="Google Shape;529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0" name="Google Shape;530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1" name="Google Shape;531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2" name="Google Shape;532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3" name="Google Shape;533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4" name="Google Shape;534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5" name="Google Shape;535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6" name="Google Shape;536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37" name="Google Shape;537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38" name="Google Shape;538;p16"/>
            <p:cNvGrpSpPr/>
            <p:nvPr/>
          </p:nvGrpSpPr>
          <p:grpSpPr>
            <a:xfrm>
              <a:off x="4424426" y="-6300"/>
              <a:ext cx="4777902" cy="2703033"/>
              <a:chOff x="11750" y="-6290"/>
              <a:chExt cx="9125100" cy="5162400"/>
            </a:xfrm>
          </p:grpSpPr>
          <p:cxnSp>
            <p:nvCxnSpPr>
              <p:cNvPr id="539" name="Google Shape;539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0" name="Google Shape;540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1" name="Google Shape;541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2" name="Google Shape;542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3" name="Google Shape;543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4" name="Google Shape;544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5" name="Google Shape;545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6" name="Google Shape;546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7" name="Google Shape;547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8" name="Google Shape;548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49" name="Google Shape;549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0" name="Google Shape;550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1" name="Google Shape;551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2" name="Google Shape;552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3" name="Google Shape;553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4" name="Google Shape;554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5" name="Google Shape;555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6" name="Google Shape;556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7" name="Google Shape;557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8" name="Google Shape;558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59" name="Google Shape;559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0" name="Google Shape;560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  <p:grpSp>
          <p:nvGrpSpPr>
            <p:cNvPr id="561" name="Google Shape;561;p16"/>
            <p:cNvGrpSpPr/>
            <p:nvPr/>
          </p:nvGrpSpPr>
          <p:grpSpPr>
            <a:xfrm>
              <a:off x="4424426" y="2440707"/>
              <a:ext cx="4777902" cy="2703033"/>
              <a:chOff x="11750" y="-6290"/>
              <a:chExt cx="9125100" cy="5162400"/>
            </a:xfrm>
          </p:grpSpPr>
          <p:cxnSp>
            <p:nvCxnSpPr>
              <p:cNvPr id="562" name="Google Shape;562;p16"/>
              <p:cNvCxnSpPr/>
              <p:nvPr/>
            </p:nvCxnSpPr>
            <p:spPr>
              <a:xfrm>
                <a:off x="7055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3" name="Google Shape;563;p16"/>
              <p:cNvCxnSpPr/>
              <p:nvPr/>
            </p:nvCxnSpPr>
            <p:spPr>
              <a:xfrm>
                <a:off x="13993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4" name="Google Shape;564;p16"/>
              <p:cNvCxnSpPr/>
              <p:nvPr/>
            </p:nvCxnSpPr>
            <p:spPr>
              <a:xfrm>
                <a:off x="21049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5" name="Google Shape;565;p16"/>
              <p:cNvCxnSpPr/>
              <p:nvPr/>
            </p:nvCxnSpPr>
            <p:spPr>
              <a:xfrm>
                <a:off x="2813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6" name="Google Shape;566;p16"/>
              <p:cNvCxnSpPr/>
              <p:nvPr/>
            </p:nvCxnSpPr>
            <p:spPr>
              <a:xfrm>
                <a:off x="3507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7" name="Google Shape;567;p16"/>
              <p:cNvCxnSpPr/>
              <p:nvPr/>
            </p:nvCxnSpPr>
            <p:spPr>
              <a:xfrm>
                <a:off x="4212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8" name="Google Shape;568;p16"/>
              <p:cNvCxnSpPr/>
              <p:nvPr/>
            </p:nvCxnSpPr>
            <p:spPr>
              <a:xfrm>
                <a:off x="49214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69" name="Google Shape;569;p16"/>
              <p:cNvCxnSpPr/>
              <p:nvPr/>
            </p:nvCxnSpPr>
            <p:spPr>
              <a:xfrm>
                <a:off x="561521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0" name="Google Shape;570;p16"/>
              <p:cNvCxnSpPr/>
              <p:nvPr/>
            </p:nvCxnSpPr>
            <p:spPr>
              <a:xfrm>
                <a:off x="6320766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1" name="Google Shape;571;p16"/>
              <p:cNvCxnSpPr/>
              <p:nvPr/>
            </p:nvCxnSpPr>
            <p:spPr>
              <a:xfrm>
                <a:off x="70394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2" name="Google Shape;572;p16"/>
              <p:cNvCxnSpPr/>
              <p:nvPr/>
            </p:nvCxnSpPr>
            <p:spPr>
              <a:xfrm>
                <a:off x="773329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3" name="Google Shape;573;p16"/>
              <p:cNvCxnSpPr/>
              <p:nvPr/>
            </p:nvCxnSpPr>
            <p:spPr>
              <a:xfrm>
                <a:off x="8438841" y="-6290"/>
                <a:ext cx="0" cy="51624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4" name="Google Shape;574;p16"/>
              <p:cNvCxnSpPr/>
              <p:nvPr/>
            </p:nvCxnSpPr>
            <p:spPr>
              <a:xfrm>
                <a:off x="11750" y="482125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5" name="Google Shape;575;p16"/>
              <p:cNvCxnSpPr/>
              <p:nvPr/>
            </p:nvCxnSpPr>
            <p:spPr>
              <a:xfrm>
                <a:off x="11750" y="935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6" name="Google Shape;576;p16"/>
              <p:cNvCxnSpPr/>
              <p:nvPr/>
            </p:nvCxnSpPr>
            <p:spPr>
              <a:xfrm>
                <a:off x="11750" y="14028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7" name="Google Shape;577;p16"/>
              <p:cNvCxnSpPr/>
              <p:nvPr/>
            </p:nvCxnSpPr>
            <p:spPr>
              <a:xfrm>
                <a:off x="11750" y="1870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8" name="Google Shape;578;p16"/>
              <p:cNvCxnSpPr/>
              <p:nvPr/>
            </p:nvCxnSpPr>
            <p:spPr>
              <a:xfrm>
                <a:off x="11750" y="23380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79" name="Google Shape;579;p16"/>
              <p:cNvCxnSpPr/>
              <p:nvPr/>
            </p:nvCxnSpPr>
            <p:spPr>
              <a:xfrm>
                <a:off x="11750" y="28056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0" name="Google Shape;580;p16"/>
              <p:cNvCxnSpPr/>
              <p:nvPr/>
            </p:nvCxnSpPr>
            <p:spPr>
              <a:xfrm>
                <a:off x="11750" y="32732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1" name="Google Shape;581;p16"/>
              <p:cNvCxnSpPr/>
              <p:nvPr/>
            </p:nvCxnSpPr>
            <p:spPr>
              <a:xfrm>
                <a:off x="11750" y="37479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2" name="Google Shape;582;p16"/>
              <p:cNvCxnSpPr/>
              <p:nvPr/>
            </p:nvCxnSpPr>
            <p:spPr>
              <a:xfrm>
                <a:off x="11750" y="420840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583" name="Google Shape;583;p16"/>
              <p:cNvCxnSpPr/>
              <p:nvPr/>
            </p:nvCxnSpPr>
            <p:spPr>
              <a:xfrm>
                <a:off x="11750" y="4668850"/>
                <a:ext cx="91251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sp>
        <p:nvSpPr>
          <p:cNvPr id="584" name="Google Shape;584;p16"/>
          <p:cNvSpPr txBox="1"/>
          <p:nvPr>
            <p:ph type="title"/>
          </p:nvPr>
        </p:nvSpPr>
        <p:spPr>
          <a:xfrm>
            <a:off x="532800" y="1269600"/>
            <a:ext cx="2618400" cy="4728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85" name="Google Shape;585;p16"/>
          <p:cNvSpPr txBox="1"/>
          <p:nvPr>
            <p:ph idx="1" type="subTitle"/>
          </p:nvPr>
        </p:nvSpPr>
        <p:spPr>
          <a:xfrm>
            <a:off x="520800" y="1711450"/>
            <a:ext cx="2642400" cy="12405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6" name="Google Shape;586;p16"/>
          <p:cNvSpPr txBox="1"/>
          <p:nvPr>
            <p:ph idx="2" type="subTitle"/>
          </p:nvPr>
        </p:nvSpPr>
        <p:spPr>
          <a:xfrm>
            <a:off x="531875" y="2928325"/>
            <a:ext cx="2618400" cy="395100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7" name="Google Shape;587;p16"/>
          <p:cNvSpPr txBox="1"/>
          <p:nvPr>
            <p:ph idx="3" type="title"/>
          </p:nvPr>
        </p:nvSpPr>
        <p:spPr>
          <a:xfrm rot="139861">
            <a:off x="3291201" y="1217875"/>
            <a:ext cx="2618467" cy="47289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88" name="Google Shape;588;p16"/>
          <p:cNvSpPr txBox="1"/>
          <p:nvPr>
            <p:ph idx="4" type="subTitle"/>
          </p:nvPr>
        </p:nvSpPr>
        <p:spPr>
          <a:xfrm rot="139761">
            <a:off x="3245632" y="1659003"/>
            <a:ext cx="2642483" cy="1240624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9" name="Google Shape;589;p16"/>
          <p:cNvSpPr txBox="1"/>
          <p:nvPr>
            <p:ph idx="5" type="subTitle"/>
          </p:nvPr>
        </p:nvSpPr>
        <p:spPr>
          <a:xfrm rot="139861">
            <a:off x="3224189" y="2875212"/>
            <a:ext cx="2618467" cy="395132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0" name="Google Shape;590;p16"/>
          <p:cNvSpPr txBox="1"/>
          <p:nvPr>
            <p:ph idx="6" type="title"/>
          </p:nvPr>
        </p:nvSpPr>
        <p:spPr>
          <a:xfrm>
            <a:off x="5994100" y="1252413"/>
            <a:ext cx="2618400" cy="4728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591" name="Google Shape;591;p16"/>
          <p:cNvSpPr txBox="1"/>
          <p:nvPr>
            <p:ph idx="7" type="subTitle"/>
          </p:nvPr>
        </p:nvSpPr>
        <p:spPr>
          <a:xfrm>
            <a:off x="5982100" y="1694263"/>
            <a:ext cx="2642400" cy="12405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2" name="Google Shape;592;p16"/>
          <p:cNvSpPr txBox="1"/>
          <p:nvPr>
            <p:ph idx="8" type="subTitle"/>
          </p:nvPr>
        </p:nvSpPr>
        <p:spPr>
          <a:xfrm>
            <a:off x="5993175" y="2911138"/>
            <a:ext cx="2618400" cy="395100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b="1" sz="1000" u="sng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3" name="Google Shape;593;p16"/>
          <p:cNvSpPr txBox="1"/>
          <p:nvPr>
            <p:ph idx="9" type="subTitle"/>
          </p:nvPr>
        </p:nvSpPr>
        <p:spPr>
          <a:xfrm>
            <a:off x="3254000" y="3461675"/>
            <a:ext cx="2529300" cy="935100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Font typeface="Arial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4" name="Google Shape;594;p16"/>
          <p:cNvSpPr txBox="1"/>
          <p:nvPr>
            <p:ph idx="13" type="subTitle"/>
          </p:nvPr>
        </p:nvSpPr>
        <p:spPr>
          <a:xfrm>
            <a:off x="3254000" y="3840475"/>
            <a:ext cx="2644800" cy="7611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5" name="Google Shape;595;p16"/>
          <p:cNvSpPr txBox="1"/>
          <p:nvPr>
            <p:ph idx="14" type="subTitle"/>
          </p:nvPr>
        </p:nvSpPr>
        <p:spPr>
          <a:xfrm rot="-143344">
            <a:off x="503564" y="3472782"/>
            <a:ext cx="2526096" cy="935014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6" name="Google Shape;596;p16"/>
          <p:cNvSpPr txBox="1"/>
          <p:nvPr>
            <p:ph idx="15" type="subTitle"/>
          </p:nvPr>
        </p:nvSpPr>
        <p:spPr>
          <a:xfrm rot="-143157">
            <a:off x="515751" y="3848927"/>
            <a:ext cx="2644693" cy="761165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7" name="Google Shape;597;p16"/>
          <p:cNvSpPr txBox="1"/>
          <p:nvPr>
            <p:ph idx="16" type="subTitle"/>
          </p:nvPr>
        </p:nvSpPr>
        <p:spPr>
          <a:xfrm>
            <a:off x="5975950" y="3457125"/>
            <a:ext cx="2506800" cy="935100"/>
          </a:xfrm>
          <a:prstGeom prst="rect">
            <a:avLst/>
          </a:prstGeom>
        </p:spPr>
        <p:txBody>
          <a:bodyPr anchorCtr="0" anchor="ctr" bIns="91425" lIns="182875" spcFirstLastPara="1" rIns="91425" wrap="square" tIns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8" name="Google Shape;598;p16"/>
          <p:cNvSpPr txBox="1"/>
          <p:nvPr>
            <p:ph idx="17" type="subTitle"/>
          </p:nvPr>
        </p:nvSpPr>
        <p:spPr>
          <a:xfrm>
            <a:off x="5975950" y="3835925"/>
            <a:ext cx="2644800" cy="761100"/>
          </a:xfrm>
          <a:prstGeom prst="rect">
            <a:avLst/>
          </a:prstGeom>
        </p:spPr>
        <p:txBody>
          <a:bodyPr anchorCtr="0" anchor="ctr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er, Subtitle and Note">
  <p:cSld name="CUSTOM_1_1_2_2"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17"/>
          <p:cNvSpPr txBox="1"/>
          <p:nvPr>
            <p:ph idx="1" type="body"/>
          </p:nvPr>
        </p:nvSpPr>
        <p:spPr>
          <a:xfrm>
            <a:off x="509725" y="1130288"/>
            <a:ext cx="41748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Font typeface="Manrope"/>
              <a:buChar char="■"/>
              <a:defRPr/>
            </a:lvl9pPr>
          </a:lstStyle>
          <a:p/>
        </p:txBody>
      </p:sp>
      <p:cxnSp>
        <p:nvCxnSpPr>
          <p:cNvPr id="601" name="Google Shape;601;p17"/>
          <p:cNvCxnSpPr/>
          <p:nvPr/>
        </p:nvCxnSpPr>
        <p:spPr>
          <a:xfrm>
            <a:off x="0" y="28463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2" name="Google Shape;602;p17"/>
          <p:cNvCxnSpPr/>
          <p:nvPr/>
        </p:nvCxnSpPr>
        <p:spPr>
          <a:xfrm>
            <a:off x="0" y="30749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3" name="Google Shape;603;p17"/>
          <p:cNvCxnSpPr/>
          <p:nvPr/>
        </p:nvCxnSpPr>
        <p:spPr>
          <a:xfrm>
            <a:off x="0" y="33035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4" name="Google Shape;604;p17"/>
          <p:cNvCxnSpPr/>
          <p:nvPr/>
        </p:nvCxnSpPr>
        <p:spPr>
          <a:xfrm>
            <a:off x="0" y="35321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5" name="Google Shape;605;p17"/>
          <p:cNvCxnSpPr/>
          <p:nvPr/>
        </p:nvCxnSpPr>
        <p:spPr>
          <a:xfrm>
            <a:off x="0" y="37607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6" name="Google Shape;606;p17"/>
          <p:cNvCxnSpPr/>
          <p:nvPr/>
        </p:nvCxnSpPr>
        <p:spPr>
          <a:xfrm>
            <a:off x="0" y="39893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7" name="Google Shape;607;p17"/>
          <p:cNvCxnSpPr/>
          <p:nvPr/>
        </p:nvCxnSpPr>
        <p:spPr>
          <a:xfrm>
            <a:off x="0" y="42179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8" name="Google Shape;608;p17"/>
          <p:cNvCxnSpPr/>
          <p:nvPr/>
        </p:nvCxnSpPr>
        <p:spPr>
          <a:xfrm>
            <a:off x="0" y="44465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09" name="Google Shape;609;p17"/>
          <p:cNvCxnSpPr/>
          <p:nvPr/>
        </p:nvCxnSpPr>
        <p:spPr>
          <a:xfrm>
            <a:off x="0" y="46751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0" name="Google Shape;610;p17"/>
          <p:cNvCxnSpPr/>
          <p:nvPr/>
        </p:nvCxnSpPr>
        <p:spPr>
          <a:xfrm>
            <a:off x="0" y="4903700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11" name="Google Shape;611;p17"/>
          <p:cNvCxnSpPr/>
          <p:nvPr/>
        </p:nvCxnSpPr>
        <p:spPr>
          <a:xfrm>
            <a:off x="0" y="939481"/>
            <a:ext cx="9144000" cy="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12" name="Google Shape;612;p17"/>
          <p:cNvSpPr txBox="1"/>
          <p:nvPr>
            <p:ph type="title"/>
          </p:nvPr>
        </p:nvSpPr>
        <p:spPr>
          <a:xfrm>
            <a:off x="509725" y="525800"/>
            <a:ext cx="4785900" cy="60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13" name="Google Shape;613;p17"/>
          <p:cNvSpPr txBox="1"/>
          <p:nvPr>
            <p:ph idx="2" type="subTitle"/>
          </p:nvPr>
        </p:nvSpPr>
        <p:spPr>
          <a:xfrm rot="-182546">
            <a:off x="5376031" y="2587214"/>
            <a:ext cx="3108782" cy="501711"/>
          </a:xfrm>
          <a:prstGeom prst="rect">
            <a:avLst/>
          </a:prstGeom>
        </p:spPr>
        <p:txBody>
          <a:bodyPr anchorCtr="0" anchor="t" bIns="91425" lIns="18287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4" name="Google Shape;614;p17"/>
          <p:cNvSpPr txBox="1"/>
          <p:nvPr>
            <p:ph idx="3" type="subTitle"/>
          </p:nvPr>
        </p:nvSpPr>
        <p:spPr>
          <a:xfrm rot="-182643">
            <a:off x="5853959" y="3074975"/>
            <a:ext cx="2977201" cy="1813059"/>
          </a:xfrm>
          <a:prstGeom prst="rect">
            <a:avLst/>
          </a:prstGeom>
        </p:spPr>
        <p:txBody>
          <a:bodyPr anchorCtr="0" anchor="t" bIns="91425" lIns="182875" spcFirstLastPara="1" rIns="91425" wrap="square" tIns="18287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6 Notes">
  <p:cSld name="CUSTOM_1_1_2_1"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18"/>
          <p:cNvSpPr txBox="1"/>
          <p:nvPr>
            <p:ph idx="1" type="subTitle"/>
          </p:nvPr>
        </p:nvSpPr>
        <p:spPr>
          <a:xfrm>
            <a:off x="267785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7" name="Google Shape;617;p18"/>
          <p:cNvSpPr txBox="1"/>
          <p:nvPr>
            <p:ph type="title"/>
          </p:nvPr>
        </p:nvSpPr>
        <p:spPr>
          <a:xfrm>
            <a:off x="527805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18" name="Google Shape;618;p18"/>
          <p:cNvSpPr txBox="1"/>
          <p:nvPr>
            <p:ph idx="2" type="title"/>
          </p:nvPr>
        </p:nvSpPr>
        <p:spPr>
          <a:xfrm>
            <a:off x="751835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19" name="Google Shape;619;p18"/>
          <p:cNvSpPr txBox="1"/>
          <p:nvPr>
            <p:ph idx="3" type="title"/>
          </p:nvPr>
        </p:nvSpPr>
        <p:spPr>
          <a:xfrm>
            <a:off x="304517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0" name="Google Shape;620;p18"/>
          <p:cNvSpPr txBox="1"/>
          <p:nvPr>
            <p:ph idx="4" type="title"/>
          </p:nvPr>
        </p:nvSpPr>
        <p:spPr>
          <a:xfrm>
            <a:off x="527062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1" name="Google Shape;621;p18"/>
          <p:cNvSpPr txBox="1"/>
          <p:nvPr>
            <p:ph idx="5" type="title"/>
          </p:nvPr>
        </p:nvSpPr>
        <p:spPr>
          <a:xfrm>
            <a:off x="7510925" y="2827013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/>
            </a:lvl9pPr>
          </a:lstStyle>
          <a:p/>
        </p:txBody>
      </p:sp>
      <p:sp>
        <p:nvSpPr>
          <p:cNvPr id="622" name="Google Shape;622;p18"/>
          <p:cNvSpPr txBox="1"/>
          <p:nvPr>
            <p:ph idx="6" type="title"/>
          </p:nvPr>
        </p:nvSpPr>
        <p:spPr>
          <a:xfrm>
            <a:off x="521275" y="525800"/>
            <a:ext cx="1897500" cy="143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1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3" name="Google Shape;623;p18"/>
          <p:cNvSpPr/>
          <p:nvPr/>
        </p:nvSpPr>
        <p:spPr>
          <a:xfrm>
            <a:off x="673550" y="3164224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4" name="Google Shape;624;p18"/>
          <p:cNvSpPr/>
          <p:nvPr/>
        </p:nvSpPr>
        <p:spPr>
          <a:xfrm>
            <a:off x="673550" y="3413020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5" name="Google Shape;625;p18"/>
          <p:cNvSpPr/>
          <p:nvPr/>
        </p:nvSpPr>
        <p:spPr>
          <a:xfrm>
            <a:off x="673550" y="3661816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6" name="Google Shape;626;p18"/>
          <p:cNvSpPr/>
          <p:nvPr/>
        </p:nvSpPr>
        <p:spPr>
          <a:xfrm>
            <a:off x="673550" y="3910626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7" name="Google Shape;627;p18"/>
          <p:cNvSpPr/>
          <p:nvPr/>
        </p:nvSpPr>
        <p:spPr>
          <a:xfrm>
            <a:off x="673550" y="4159422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28" name="Google Shape;628;p18"/>
          <p:cNvSpPr/>
          <p:nvPr/>
        </p:nvSpPr>
        <p:spPr>
          <a:xfrm>
            <a:off x="673550" y="4408217"/>
            <a:ext cx="132600" cy="132600"/>
          </a:xfrm>
          <a:prstGeom prst="rect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629" name="Google Shape;629;p18"/>
          <p:cNvGrpSpPr/>
          <p:nvPr/>
        </p:nvGrpSpPr>
        <p:grpSpPr>
          <a:xfrm>
            <a:off x="666102" y="3359600"/>
            <a:ext cx="1540800" cy="1232286"/>
            <a:chOff x="666102" y="3359600"/>
            <a:chExt cx="1540800" cy="1232286"/>
          </a:xfrm>
        </p:grpSpPr>
        <p:cxnSp>
          <p:nvCxnSpPr>
            <p:cNvPr id="630" name="Google Shape;630;p18"/>
            <p:cNvCxnSpPr/>
            <p:nvPr/>
          </p:nvCxnSpPr>
          <p:spPr>
            <a:xfrm>
              <a:off x="666102" y="3359600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1" name="Google Shape;631;p18"/>
            <p:cNvCxnSpPr/>
            <p:nvPr/>
          </p:nvCxnSpPr>
          <p:spPr>
            <a:xfrm>
              <a:off x="666102" y="3603081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2" name="Google Shape;632;p18"/>
            <p:cNvCxnSpPr/>
            <p:nvPr/>
          </p:nvCxnSpPr>
          <p:spPr>
            <a:xfrm>
              <a:off x="666102" y="3846561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3" name="Google Shape;633;p18"/>
            <p:cNvCxnSpPr/>
            <p:nvPr/>
          </p:nvCxnSpPr>
          <p:spPr>
            <a:xfrm>
              <a:off x="666102" y="4090042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4" name="Google Shape;634;p18"/>
            <p:cNvCxnSpPr/>
            <p:nvPr/>
          </p:nvCxnSpPr>
          <p:spPr>
            <a:xfrm>
              <a:off x="666102" y="4340963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635" name="Google Shape;635;p18"/>
            <p:cNvCxnSpPr/>
            <p:nvPr/>
          </p:nvCxnSpPr>
          <p:spPr>
            <a:xfrm>
              <a:off x="666102" y="4591886"/>
              <a:ext cx="1540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636" name="Google Shape;636;p18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637" name="Google Shape;637;p18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638" name="Google Shape;638;p18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639" name="Google Shape;639;p18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0" name="Google Shape;640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1" name="Google Shape;641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2" name="Google Shape;642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43" name="Google Shape;643;p18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4" name="Google Shape;644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5" name="Google Shape;645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6" name="Google Shape;646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47" name="Google Shape;647;p18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648" name="Google Shape;648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49" name="Google Shape;649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50" name="Google Shape;650;p18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51" name="Google Shape;651;p18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652" name="Google Shape;652;p18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53" name="Google Shape;653;p18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654" name="Google Shape;654;p18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655" name="Google Shape;655;p18"/>
          <p:cNvSpPr txBox="1"/>
          <p:nvPr>
            <p:ph idx="7" type="title"/>
          </p:nvPr>
        </p:nvSpPr>
        <p:spPr>
          <a:xfrm rot="-269417">
            <a:off x="593100" y="2197119"/>
            <a:ext cx="1597905" cy="68007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56" name="Google Shape;656;p18"/>
          <p:cNvSpPr txBox="1"/>
          <p:nvPr>
            <p:ph idx="8" type="title"/>
          </p:nvPr>
        </p:nvSpPr>
        <p:spPr>
          <a:xfrm>
            <a:off x="3052600" y="277788"/>
            <a:ext cx="1032000" cy="2922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657" name="Google Shape;657;p18"/>
          <p:cNvSpPr txBox="1"/>
          <p:nvPr>
            <p:ph idx="9" type="subTitle"/>
          </p:nvPr>
        </p:nvSpPr>
        <p:spPr>
          <a:xfrm>
            <a:off x="486600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8" name="Google Shape;658;p18"/>
          <p:cNvSpPr txBox="1"/>
          <p:nvPr>
            <p:ph idx="13" type="subTitle"/>
          </p:nvPr>
        </p:nvSpPr>
        <p:spPr>
          <a:xfrm>
            <a:off x="7085600" y="665250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9" name="Google Shape;659;p18"/>
          <p:cNvSpPr txBox="1"/>
          <p:nvPr>
            <p:ph idx="14" type="subTitle"/>
          </p:nvPr>
        </p:nvSpPr>
        <p:spPr>
          <a:xfrm>
            <a:off x="267785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0" name="Google Shape;660;p18"/>
          <p:cNvSpPr txBox="1"/>
          <p:nvPr>
            <p:ph idx="15" type="subTitle"/>
          </p:nvPr>
        </p:nvSpPr>
        <p:spPr>
          <a:xfrm>
            <a:off x="486600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1" name="Google Shape;661;p18"/>
          <p:cNvSpPr txBox="1"/>
          <p:nvPr>
            <p:ph idx="16" type="subTitle"/>
          </p:nvPr>
        </p:nvSpPr>
        <p:spPr>
          <a:xfrm>
            <a:off x="7085600" y="3251325"/>
            <a:ext cx="1897500" cy="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WOT Analysis">
  <p:cSld name="BLANK_1_1_1_2">
    <p:bg>
      <p:bgPr>
        <a:solidFill>
          <a:schemeClr val="lt2"/>
        </a:solidFill>
      </p:bgPr>
    </p:bg>
    <p:spTree>
      <p:nvGrpSpPr>
        <p:cNvPr id="662" name="Shape 6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Google Shape;663;p19"/>
          <p:cNvSpPr/>
          <p:nvPr/>
        </p:nvSpPr>
        <p:spPr>
          <a:xfrm>
            <a:off x="2341800" y="0"/>
            <a:ext cx="68022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664" name="Google Shape;664;p19"/>
          <p:cNvSpPr txBox="1"/>
          <p:nvPr>
            <p:ph idx="1" type="body"/>
          </p:nvPr>
        </p:nvSpPr>
        <p:spPr>
          <a:xfrm>
            <a:off x="2802500" y="100140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grpSp>
        <p:nvGrpSpPr>
          <p:cNvPr id="665" name="Google Shape;665;p19"/>
          <p:cNvGrpSpPr/>
          <p:nvPr/>
        </p:nvGrpSpPr>
        <p:grpSpPr>
          <a:xfrm rot="5400000">
            <a:off x="6680877" y="-2076119"/>
            <a:ext cx="184470" cy="4334807"/>
            <a:chOff x="5380497" y="383100"/>
            <a:chExt cx="189628" cy="4456010"/>
          </a:xfrm>
        </p:grpSpPr>
        <p:grpSp>
          <p:nvGrpSpPr>
            <p:cNvPr id="666" name="Google Shape;666;p19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667" name="Google Shape;66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68" name="Google Shape;66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69" name="Google Shape;66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70" name="Google Shape;67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71" name="Google Shape;67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2" name="Google Shape;67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73" name="Google Shape;67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74" name="Google Shape;67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5" name="Google Shape;67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76" name="Google Shape;676;p19"/>
            <p:cNvGrpSpPr/>
            <p:nvPr/>
          </p:nvGrpSpPr>
          <p:grpSpPr>
            <a:xfrm>
              <a:off x="5380497" y="1678500"/>
              <a:ext cx="189628" cy="981668"/>
              <a:chOff x="5380497" y="383100"/>
              <a:chExt cx="189628" cy="981668"/>
            </a:xfrm>
          </p:grpSpPr>
          <p:grpSp>
            <p:nvGrpSpPr>
              <p:cNvPr id="677" name="Google Shape;67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78" name="Google Shape;67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79" name="Google Shape;67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80" name="Google Shape;68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81" name="Google Shape;68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2" name="Google Shape;68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83" name="Google Shape;68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84" name="Google Shape;68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5" name="Google Shape;68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86" name="Google Shape;686;p19"/>
            <p:cNvGrpSpPr/>
            <p:nvPr/>
          </p:nvGrpSpPr>
          <p:grpSpPr>
            <a:xfrm>
              <a:off x="5380497" y="2973900"/>
              <a:ext cx="189628" cy="981668"/>
              <a:chOff x="5380497" y="383100"/>
              <a:chExt cx="189628" cy="981668"/>
            </a:xfrm>
          </p:grpSpPr>
          <p:grpSp>
            <p:nvGrpSpPr>
              <p:cNvPr id="687" name="Google Shape;68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88" name="Google Shape;68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89" name="Google Shape;68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90" name="Google Shape;69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691" name="Google Shape;69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2" name="Google Shape;69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693" name="Google Shape;693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694" name="Google Shape;694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5" name="Google Shape;695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696" name="Google Shape;696;p19"/>
            <p:cNvGrpSpPr/>
            <p:nvPr/>
          </p:nvGrpSpPr>
          <p:grpSpPr>
            <a:xfrm>
              <a:off x="5380497" y="4269300"/>
              <a:ext cx="189628" cy="569810"/>
              <a:chOff x="5380497" y="383100"/>
              <a:chExt cx="189628" cy="569810"/>
            </a:xfrm>
          </p:grpSpPr>
          <p:grpSp>
            <p:nvGrpSpPr>
              <p:cNvPr id="697" name="Google Shape;697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698" name="Google Shape;698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699" name="Google Shape;699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00" name="Google Shape;700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01" name="Google Shape;701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02" name="Google Shape;702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grpSp>
        <p:nvGrpSpPr>
          <p:cNvPr id="703" name="Google Shape;703;p19"/>
          <p:cNvGrpSpPr/>
          <p:nvPr/>
        </p:nvGrpSpPr>
        <p:grpSpPr>
          <a:xfrm rot="5400000">
            <a:off x="3292843" y="-815956"/>
            <a:ext cx="184470" cy="1814476"/>
            <a:chOff x="5380497" y="383100"/>
            <a:chExt cx="189628" cy="1865210"/>
          </a:xfrm>
        </p:grpSpPr>
        <p:grpSp>
          <p:nvGrpSpPr>
            <p:cNvPr id="704" name="Google Shape;704;p19"/>
            <p:cNvGrpSpPr/>
            <p:nvPr/>
          </p:nvGrpSpPr>
          <p:grpSpPr>
            <a:xfrm>
              <a:off x="5380497" y="383100"/>
              <a:ext cx="189628" cy="981668"/>
              <a:chOff x="5380497" y="383100"/>
              <a:chExt cx="189628" cy="981668"/>
            </a:xfrm>
          </p:grpSpPr>
          <p:grpSp>
            <p:nvGrpSpPr>
              <p:cNvPr id="705" name="Google Shape;705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706" name="Google Shape;706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07" name="Google Shape;707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08" name="Google Shape;708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09" name="Google Shape;709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0" name="Google Shape;710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11" name="Google Shape;711;p19"/>
              <p:cNvGrpSpPr/>
              <p:nvPr/>
            </p:nvGrpSpPr>
            <p:grpSpPr>
              <a:xfrm>
                <a:off x="5382151" y="1233968"/>
                <a:ext cx="187974" cy="130800"/>
                <a:chOff x="4804925" y="764100"/>
                <a:chExt cx="187974" cy="130800"/>
              </a:xfrm>
            </p:grpSpPr>
            <p:sp>
              <p:nvSpPr>
                <p:cNvPr id="712" name="Google Shape;712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3" name="Google Shape;713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grpSp>
          <p:nvGrpSpPr>
            <p:cNvPr id="714" name="Google Shape;714;p19"/>
            <p:cNvGrpSpPr/>
            <p:nvPr/>
          </p:nvGrpSpPr>
          <p:grpSpPr>
            <a:xfrm>
              <a:off x="5380497" y="1678500"/>
              <a:ext cx="189628" cy="569810"/>
              <a:chOff x="5380497" y="383100"/>
              <a:chExt cx="189628" cy="569810"/>
            </a:xfrm>
          </p:grpSpPr>
          <p:grpSp>
            <p:nvGrpSpPr>
              <p:cNvPr id="715" name="Google Shape;715;p19"/>
              <p:cNvGrpSpPr/>
              <p:nvPr/>
            </p:nvGrpSpPr>
            <p:grpSpPr>
              <a:xfrm>
                <a:off x="5380497" y="383100"/>
                <a:ext cx="187974" cy="130800"/>
                <a:chOff x="4804925" y="764100"/>
                <a:chExt cx="187974" cy="130800"/>
              </a:xfrm>
            </p:grpSpPr>
            <p:sp>
              <p:nvSpPr>
                <p:cNvPr id="716" name="Google Shape;716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17" name="Google Shape;717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718" name="Google Shape;718;p19"/>
              <p:cNvGrpSpPr/>
              <p:nvPr/>
            </p:nvGrpSpPr>
            <p:grpSpPr>
              <a:xfrm>
                <a:off x="5382151" y="822110"/>
                <a:ext cx="187974" cy="130800"/>
                <a:chOff x="4804925" y="764100"/>
                <a:chExt cx="187974" cy="130800"/>
              </a:xfrm>
            </p:grpSpPr>
            <p:sp>
              <p:nvSpPr>
                <p:cNvPr id="719" name="Google Shape;719;p19"/>
                <p:cNvSpPr/>
                <p:nvPr/>
              </p:nvSpPr>
              <p:spPr>
                <a:xfrm>
                  <a:off x="4856699" y="764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720" name="Google Shape;720;p19"/>
                <p:cNvSpPr/>
                <p:nvPr/>
              </p:nvSpPr>
              <p:spPr>
                <a:xfrm>
                  <a:off x="4804925" y="811200"/>
                  <a:ext cx="61800" cy="36600"/>
                </a:xfrm>
                <a:prstGeom prst="rect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</p:grpSp>
      <p:sp>
        <p:nvSpPr>
          <p:cNvPr id="721" name="Google Shape;721;p19"/>
          <p:cNvSpPr txBox="1"/>
          <p:nvPr>
            <p:ph type="title"/>
          </p:nvPr>
        </p:nvSpPr>
        <p:spPr>
          <a:xfrm>
            <a:off x="423975" y="3065225"/>
            <a:ext cx="1758900" cy="1847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cxnSp>
        <p:nvCxnSpPr>
          <p:cNvPr id="722" name="Google Shape;722;p19"/>
          <p:cNvCxnSpPr/>
          <p:nvPr/>
        </p:nvCxnSpPr>
        <p:spPr>
          <a:xfrm>
            <a:off x="249750" y="-22275"/>
            <a:ext cx="0" cy="51774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723" name="Google Shape;723;p19"/>
          <p:cNvCxnSpPr/>
          <p:nvPr/>
        </p:nvCxnSpPr>
        <p:spPr>
          <a:xfrm>
            <a:off x="177000" y="-14750"/>
            <a:ext cx="0" cy="51582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24" name="Google Shape;724;p19"/>
          <p:cNvSpPr txBox="1"/>
          <p:nvPr>
            <p:ph idx="2" type="title"/>
          </p:nvPr>
        </p:nvSpPr>
        <p:spPr>
          <a:xfrm>
            <a:off x="2802725" y="49230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5" name="Google Shape;725;p19"/>
          <p:cNvSpPr txBox="1"/>
          <p:nvPr>
            <p:ph idx="3" type="body"/>
          </p:nvPr>
        </p:nvSpPr>
        <p:spPr>
          <a:xfrm>
            <a:off x="6214525" y="100140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26" name="Google Shape;726;p19"/>
          <p:cNvSpPr txBox="1"/>
          <p:nvPr>
            <p:ph idx="4" type="title"/>
          </p:nvPr>
        </p:nvSpPr>
        <p:spPr>
          <a:xfrm>
            <a:off x="6214750" y="49230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7" name="Google Shape;727;p19"/>
          <p:cNvSpPr txBox="1"/>
          <p:nvPr>
            <p:ph idx="5" type="body"/>
          </p:nvPr>
        </p:nvSpPr>
        <p:spPr>
          <a:xfrm>
            <a:off x="2802500" y="344235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28" name="Google Shape;728;p19"/>
          <p:cNvSpPr txBox="1"/>
          <p:nvPr>
            <p:ph idx="6" type="title"/>
          </p:nvPr>
        </p:nvSpPr>
        <p:spPr>
          <a:xfrm>
            <a:off x="2802725" y="293325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  <p:sp>
        <p:nvSpPr>
          <p:cNvPr id="729" name="Google Shape;729;p19"/>
          <p:cNvSpPr txBox="1"/>
          <p:nvPr>
            <p:ph idx="7" type="body"/>
          </p:nvPr>
        </p:nvSpPr>
        <p:spPr>
          <a:xfrm>
            <a:off x="6214525" y="3442350"/>
            <a:ext cx="2465700" cy="134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730" name="Google Shape;730;p19"/>
          <p:cNvSpPr txBox="1"/>
          <p:nvPr>
            <p:ph idx="8" type="title"/>
          </p:nvPr>
        </p:nvSpPr>
        <p:spPr>
          <a:xfrm>
            <a:off x="6214750" y="2933250"/>
            <a:ext cx="24657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 sz="18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pen Agenda 1">
  <p:cSld name="BLANK_1_1_1_1_1_1_1_1_1_3">
    <p:bg>
      <p:bgPr>
        <a:solidFill>
          <a:schemeClr val="lt1"/>
        </a:solidFill>
      </p:bgPr>
    </p:bg>
    <p:spTree>
      <p:nvGrpSpPr>
        <p:cNvPr id="73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20"/>
          <p:cNvSpPr/>
          <p:nvPr/>
        </p:nvSpPr>
        <p:spPr>
          <a:xfrm>
            <a:off x="995475" y="201175"/>
            <a:ext cx="7341600" cy="4557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3" name="Google Shape;733;p20"/>
          <p:cNvSpPr/>
          <p:nvPr/>
        </p:nvSpPr>
        <p:spPr>
          <a:xfrm>
            <a:off x="1128250" y="276575"/>
            <a:ext cx="7108800" cy="4517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4" name="Google Shape;734;p20"/>
          <p:cNvSpPr/>
          <p:nvPr/>
        </p:nvSpPr>
        <p:spPr>
          <a:xfrm>
            <a:off x="4407875" y="312925"/>
            <a:ext cx="3729600" cy="4517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735" name="Google Shape;735;p20"/>
          <p:cNvSpPr/>
          <p:nvPr/>
        </p:nvSpPr>
        <p:spPr>
          <a:xfrm>
            <a:off x="1217200" y="312875"/>
            <a:ext cx="3165000" cy="4517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grpSp>
        <p:nvGrpSpPr>
          <p:cNvPr id="736" name="Google Shape;736;p20"/>
          <p:cNvGrpSpPr/>
          <p:nvPr/>
        </p:nvGrpSpPr>
        <p:grpSpPr>
          <a:xfrm>
            <a:off x="1211779" y="312875"/>
            <a:ext cx="3165000" cy="4517700"/>
            <a:chOff x="1211779" y="312875"/>
            <a:chExt cx="3165000" cy="4517700"/>
          </a:xfrm>
        </p:grpSpPr>
        <p:cxnSp>
          <p:nvCxnSpPr>
            <p:cNvPr id="737" name="Google Shape;737;p20"/>
            <p:cNvCxnSpPr/>
            <p:nvPr/>
          </p:nvCxnSpPr>
          <p:spPr>
            <a:xfrm>
              <a:off x="3624778" y="312875"/>
              <a:ext cx="0" cy="451770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738" name="Google Shape;738;p20"/>
            <p:cNvCxnSpPr/>
            <p:nvPr/>
          </p:nvCxnSpPr>
          <p:spPr>
            <a:xfrm>
              <a:off x="4031178" y="312875"/>
              <a:ext cx="0" cy="451770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grpSp>
          <p:nvGrpSpPr>
            <p:cNvPr id="739" name="Google Shape;739;p20"/>
            <p:cNvGrpSpPr/>
            <p:nvPr/>
          </p:nvGrpSpPr>
          <p:grpSpPr>
            <a:xfrm>
              <a:off x="1211779" y="312875"/>
              <a:ext cx="3165000" cy="4517700"/>
              <a:chOff x="462650" y="259175"/>
              <a:chExt cx="3165000" cy="4517700"/>
            </a:xfrm>
          </p:grpSpPr>
          <p:cxnSp>
            <p:nvCxnSpPr>
              <p:cNvPr id="740" name="Google Shape;740;p20"/>
              <p:cNvCxnSpPr/>
              <p:nvPr/>
            </p:nvCxnSpPr>
            <p:spPr>
              <a:xfrm>
                <a:off x="8436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1" name="Google Shape;741;p20"/>
              <p:cNvCxnSpPr/>
              <p:nvPr/>
            </p:nvCxnSpPr>
            <p:spPr>
              <a:xfrm>
                <a:off x="12500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2" name="Google Shape;742;p20"/>
              <p:cNvCxnSpPr/>
              <p:nvPr/>
            </p:nvCxnSpPr>
            <p:spPr>
              <a:xfrm>
                <a:off x="16564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3" name="Google Shape;743;p20"/>
              <p:cNvCxnSpPr/>
              <p:nvPr/>
            </p:nvCxnSpPr>
            <p:spPr>
              <a:xfrm>
                <a:off x="20628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4" name="Google Shape;744;p20"/>
              <p:cNvCxnSpPr/>
              <p:nvPr/>
            </p:nvCxnSpPr>
            <p:spPr>
              <a:xfrm>
                <a:off x="2469250" y="259175"/>
                <a:ext cx="0" cy="45177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5" name="Google Shape;745;p20"/>
              <p:cNvCxnSpPr/>
              <p:nvPr/>
            </p:nvCxnSpPr>
            <p:spPr>
              <a:xfrm>
                <a:off x="462650" y="674900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6" name="Google Shape;746;p20"/>
              <p:cNvCxnSpPr/>
              <p:nvPr/>
            </p:nvCxnSpPr>
            <p:spPr>
              <a:xfrm>
                <a:off x="462650" y="1075858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7" name="Google Shape;747;p20"/>
              <p:cNvCxnSpPr/>
              <p:nvPr/>
            </p:nvCxnSpPr>
            <p:spPr>
              <a:xfrm>
                <a:off x="462650" y="1476817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8" name="Google Shape;748;p20"/>
              <p:cNvCxnSpPr/>
              <p:nvPr/>
            </p:nvCxnSpPr>
            <p:spPr>
              <a:xfrm>
                <a:off x="462650" y="1877775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49" name="Google Shape;749;p20"/>
              <p:cNvCxnSpPr/>
              <p:nvPr/>
            </p:nvCxnSpPr>
            <p:spPr>
              <a:xfrm>
                <a:off x="462650" y="2278733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0" name="Google Shape;750;p20"/>
              <p:cNvCxnSpPr/>
              <p:nvPr/>
            </p:nvCxnSpPr>
            <p:spPr>
              <a:xfrm>
                <a:off x="462650" y="2679692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1" name="Google Shape;751;p20"/>
              <p:cNvCxnSpPr/>
              <p:nvPr/>
            </p:nvCxnSpPr>
            <p:spPr>
              <a:xfrm>
                <a:off x="462650" y="3080650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2" name="Google Shape;752;p20"/>
              <p:cNvCxnSpPr/>
              <p:nvPr/>
            </p:nvCxnSpPr>
            <p:spPr>
              <a:xfrm>
                <a:off x="462650" y="3481608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3" name="Google Shape;753;p20"/>
              <p:cNvCxnSpPr/>
              <p:nvPr/>
            </p:nvCxnSpPr>
            <p:spPr>
              <a:xfrm>
                <a:off x="462650" y="3882567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  <p:cxnSp>
            <p:nvCxnSpPr>
              <p:cNvPr id="754" name="Google Shape;754;p20"/>
              <p:cNvCxnSpPr/>
              <p:nvPr/>
            </p:nvCxnSpPr>
            <p:spPr>
              <a:xfrm>
                <a:off x="462650" y="4283525"/>
                <a:ext cx="31650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</p:cxnSp>
        </p:grpSp>
      </p:grpSp>
      <p:grpSp>
        <p:nvGrpSpPr>
          <p:cNvPr id="755" name="Google Shape;755;p20"/>
          <p:cNvGrpSpPr/>
          <p:nvPr/>
        </p:nvGrpSpPr>
        <p:grpSpPr>
          <a:xfrm>
            <a:off x="4222205" y="390105"/>
            <a:ext cx="366115" cy="4334807"/>
            <a:chOff x="3473077" y="259175"/>
            <a:chExt cx="366115" cy="4334807"/>
          </a:xfrm>
        </p:grpSpPr>
        <p:grpSp>
          <p:nvGrpSpPr>
            <p:cNvPr id="756" name="Google Shape;756;p20"/>
            <p:cNvGrpSpPr/>
            <p:nvPr/>
          </p:nvGrpSpPr>
          <p:grpSpPr>
            <a:xfrm rot="10800000">
              <a:off x="3473077" y="259175"/>
              <a:ext cx="184470" cy="4334807"/>
              <a:chOff x="5380497" y="383100"/>
              <a:chExt cx="189628" cy="4456010"/>
            </a:xfrm>
          </p:grpSpPr>
          <p:grpSp>
            <p:nvGrpSpPr>
              <p:cNvPr id="757" name="Google Shape;757;p20"/>
              <p:cNvGrpSpPr/>
              <p:nvPr/>
            </p:nvGrpSpPr>
            <p:grpSpPr>
              <a:xfrm>
                <a:off x="5380497" y="3831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58" name="Google Shape;75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59" name="Google Shape;75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0" name="Google Shape;76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61" name="Google Shape;76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2" name="Google Shape;76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3" name="Google Shape;76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64" name="Google Shape;76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5" name="Google Shape;76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66" name="Google Shape;76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67" name="Google Shape;767;p20"/>
              <p:cNvGrpSpPr/>
              <p:nvPr/>
            </p:nvGrpSpPr>
            <p:grpSpPr>
              <a:xfrm>
                <a:off x="5380497" y="16785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68" name="Google Shape;76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69" name="Google Shape;76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0" name="Google Shape;77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71" name="Google Shape;77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2" name="Google Shape;77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3" name="Google Shape;77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74" name="Google Shape;77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5" name="Google Shape;77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76" name="Google Shape;77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77" name="Google Shape;777;p20"/>
              <p:cNvGrpSpPr/>
              <p:nvPr/>
            </p:nvGrpSpPr>
            <p:grpSpPr>
              <a:xfrm>
                <a:off x="5380497" y="29739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78" name="Google Shape;77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79" name="Google Shape;77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0" name="Google Shape;78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81" name="Google Shape;78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2" name="Google Shape;78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3" name="Google Shape;78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84" name="Google Shape;784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5" name="Google Shape;785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86" name="Google Shape;786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787" name="Google Shape;787;p20"/>
              <p:cNvGrpSpPr/>
              <p:nvPr/>
            </p:nvGrpSpPr>
            <p:grpSpPr>
              <a:xfrm>
                <a:off x="5380497" y="4269300"/>
                <a:ext cx="189628" cy="569810"/>
                <a:chOff x="5380497" y="383100"/>
                <a:chExt cx="189628" cy="569810"/>
              </a:xfrm>
            </p:grpSpPr>
            <p:grpSp>
              <p:nvGrpSpPr>
                <p:cNvPr id="788" name="Google Shape;788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89" name="Google Shape;789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0" name="Google Shape;790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91" name="Google Shape;791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92" name="Google Shape;792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3" name="Google Shape;793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</p:grpSp>
        <p:grpSp>
          <p:nvGrpSpPr>
            <p:cNvPr id="794" name="Google Shape;794;p20"/>
            <p:cNvGrpSpPr/>
            <p:nvPr/>
          </p:nvGrpSpPr>
          <p:grpSpPr>
            <a:xfrm flipH="1" rot="10800000">
              <a:off x="3654721" y="259175"/>
              <a:ext cx="184470" cy="4334807"/>
              <a:chOff x="5380497" y="383100"/>
              <a:chExt cx="189628" cy="4456010"/>
            </a:xfrm>
          </p:grpSpPr>
          <p:grpSp>
            <p:nvGrpSpPr>
              <p:cNvPr id="795" name="Google Shape;795;p20"/>
              <p:cNvGrpSpPr/>
              <p:nvPr/>
            </p:nvGrpSpPr>
            <p:grpSpPr>
              <a:xfrm>
                <a:off x="5380497" y="3831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796" name="Google Shape;79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797" name="Google Shape;79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798" name="Google Shape;79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799" name="Google Shape;79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0" name="Google Shape;80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1" name="Google Shape;80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02" name="Google Shape;80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3" name="Google Shape;80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4" name="Google Shape;80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05" name="Google Shape;805;p20"/>
              <p:cNvGrpSpPr/>
              <p:nvPr/>
            </p:nvGrpSpPr>
            <p:grpSpPr>
              <a:xfrm>
                <a:off x="5380497" y="16785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806" name="Google Shape;80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07" name="Google Shape;80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08" name="Google Shape;80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09" name="Google Shape;80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0" name="Google Shape;81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1" name="Google Shape;81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12" name="Google Shape;81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3" name="Google Shape;81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4" name="Google Shape;81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15" name="Google Shape;815;p20"/>
              <p:cNvGrpSpPr/>
              <p:nvPr/>
            </p:nvGrpSpPr>
            <p:grpSpPr>
              <a:xfrm>
                <a:off x="5380497" y="2973900"/>
                <a:ext cx="189628" cy="981668"/>
                <a:chOff x="5380497" y="383100"/>
                <a:chExt cx="189628" cy="981668"/>
              </a:xfrm>
            </p:grpSpPr>
            <p:grpSp>
              <p:nvGrpSpPr>
                <p:cNvPr id="816" name="Google Shape;81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17" name="Google Shape;81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18" name="Google Shape;81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19" name="Google Shape;81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0" name="Google Shape;82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1" name="Google Shape;82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22" name="Google Shape;822;p20"/>
                <p:cNvGrpSpPr/>
                <p:nvPr/>
              </p:nvGrpSpPr>
              <p:grpSpPr>
                <a:xfrm>
                  <a:off x="5382151" y="1233968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3" name="Google Shape;823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4" name="Google Shape;824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  <p:grpSp>
            <p:nvGrpSpPr>
              <p:cNvPr id="825" name="Google Shape;825;p20"/>
              <p:cNvGrpSpPr/>
              <p:nvPr/>
            </p:nvGrpSpPr>
            <p:grpSpPr>
              <a:xfrm>
                <a:off x="5380497" y="4269300"/>
                <a:ext cx="189628" cy="569810"/>
                <a:chOff x="5380497" y="383100"/>
                <a:chExt cx="189628" cy="569810"/>
              </a:xfrm>
            </p:grpSpPr>
            <p:grpSp>
              <p:nvGrpSpPr>
                <p:cNvPr id="826" name="Google Shape;826;p20"/>
                <p:cNvGrpSpPr/>
                <p:nvPr/>
              </p:nvGrpSpPr>
              <p:grpSpPr>
                <a:xfrm>
                  <a:off x="5380497" y="38310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27" name="Google Shape;827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28" name="Google Shape;828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  <p:grpSp>
              <p:nvGrpSpPr>
                <p:cNvPr id="829" name="Google Shape;829;p20"/>
                <p:cNvGrpSpPr/>
                <p:nvPr/>
              </p:nvGrpSpPr>
              <p:grpSpPr>
                <a:xfrm>
                  <a:off x="5382151" y="822110"/>
                  <a:ext cx="187974" cy="130800"/>
                  <a:chOff x="4804925" y="764100"/>
                  <a:chExt cx="187974" cy="130800"/>
                </a:xfrm>
              </p:grpSpPr>
              <p:sp>
                <p:nvSpPr>
                  <p:cNvPr id="830" name="Google Shape;830;p20"/>
                  <p:cNvSpPr/>
                  <p:nvPr/>
                </p:nvSpPr>
                <p:spPr>
                  <a:xfrm>
                    <a:off x="4856699" y="764100"/>
                    <a:ext cx="136200" cy="130800"/>
                  </a:xfrm>
                  <a:prstGeom prst="ellipse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  <p:sp>
                <p:nvSpPr>
                  <p:cNvPr id="831" name="Google Shape;831;p20"/>
                  <p:cNvSpPr/>
                  <p:nvPr/>
                </p:nvSpPr>
                <p:spPr>
                  <a:xfrm>
                    <a:off x="4804925" y="811200"/>
                    <a:ext cx="61800" cy="36600"/>
                  </a:xfrm>
                  <a:prstGeom prst="rect">
                    <a:avLst/>
                  </a:prstGeom>
                  <a:solidFill>
                    <a:schemeClr val="lt1"/>
                  </a:solidFill>
                  <a:ln>
                    <a:noFill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ctr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>
                      <a:solidFill>
                        <a:schemeClr val="dk1"/>
                      </a:solidFill>
                      <a:latin typeface="Manrope"/>
                      <a:ea typeface="Manrope"/>
                      <a:cs typeface="Manrope"/>
                      <a:sym typeface="Manrope"/>
                    </a:endParaRPr>
                  </a:p>
                </p:txBody>
              </p:sp>
            </p:grpSp>
          </p:grpSp>
        </p:grpSp>
      </p:grpSp>
      <p:sp>
        <p:nvSpPr>
          <p:cNvPr id="832" name="Google Shape;832;p20"/>
          <p:cNvSpPr txBox="1"/>
          <p:nvPr>
            <p:ph idx="1" type="body"/>
          </p:nvPr>
        </p:nvSpPr>
        <p:spPr>
          <a:xfrm rot="-199678">
            <a:off x="1297246" y="1801757"/>
            <a:ext cx="2123982" cy="2187983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3048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833" name="Google Shape;833;p20"/>
          <p:cNvSpPr txBox="1"/>
          <p:nvPr>
            <p:ph type="title"/>
          </p:nvPr>
        </p:nvSpPr>
        <p:spPr>
          <a:xfrm rot="-197254">
            <a:off x="1212945" y="1184617"/>
            <a:ext cx="2123895" cy="49582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834" name="Google Shape;834;p20"/>
          <p:cNvSpPr txBox="1"/>
          <p:nvPr>
            <p:ph idx="2" type="title"/>
          </p:nvPr>
        </p:nvSpPr>
        <p:spPr>
          <a:xfrm>
            <a:off x="6254525" y="1962475"/>
            <a:ext cx="1636200" cy="35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b="0" sz="12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835" name="Google Shape;835;p20"/>
          <p:cNvSpPr txBox="1"/>
          <p:nvPr>
            <p:ph idx="3" type="body"/>
          </p:nvPr>
        </p:nvSpPr>
        <p:spPr>
          <a:xfrm>
            <a:off x="6254350" y="2353130"/>
            <a:ext cx="1636200" cy="7782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836" name="Google Shape;836;p20"/>
          <p:cNvSpPr txBox="1"/>
          <p:nvPr>
            <p:ph idx="4" type="title"/>
          </p:nvPr>
        </p:nvSpPr>
        <p:spPr>
          <a:xfrm>
            <a:off x="6254525" y="3292150"/>
            <a:ext cx="1636200" cy="357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b="0" sz="1200"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 sz="1200">
                <a:latin typeface="Manrope ExtraBold"/>
                <a:ea typeface="Manrope ExtraBold"/>
                <a:cs typeface="Manrope ExtraBold"/>
                <a:sym typeface="Manrope ExtraBold"/>
              </a:defRPr>
            </a:lvl9pPr>
          </a:lstStyle>
          <a:p/>
        </p:txBody>
      </p:sp>
      <p:sp>
        <p:nvSpPr>
          <p:cNvPr id="837" name="Google Shape;837;p20"/>
          <p:cNvSpPr txBox="1"/>
          <p:nvPr>
            <p:ph idx="5" type="body"/>
          </p:nvPr>
        </p:nvSpPr>
        <p:spPr>
          <a:xfrm>
            <a:off x="6254350" y="3682816"/>
            <a:ext cx="1636200" cy="778200"/>
          </a:xfrm>
          <a:prstGeom prst="rect">
            <a:avLst/>
          </a:prstGeom>
        </p:spPr>
        <p:txBody>
          <a:bodyPr anchorCtr="0" anchor="t" bIns="91425" lIns="91425" spcFirstLastPara="1" rIns="91425" wrap="square" tIns="0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838" name="Google Shape;838;p20"/>
          <p:cNvSpPr txBox="1"/>
          <p:nvPr>
            <p:ph idx="6" type="title"/>
          </p:nvPr>
        </p:nvSpPr>
        <p:spPr>
          <a:xfrm>
            <a:off x="4844275" y="2277100"/>
            <a:ext cx="1363200" cy="43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9pPr>
          </a:lstStyle>
          <a:p/>
        </p:txBody>
      </p:sp>
      <p:sp>
        <p:nvSpPr>
          <p:cNvPr id="839" name="Google Shape;839;p20"/>
          <p:cNvSpPr txBox="1"/>
          <p:nvPr>
            <p:ph idx="7" type="subTitle"/>
          </p:nvPr>
        </p:nvSpPr>
        <p:spPr>
          <a:xfrm>
            <a:off x="4844325" y="2702150"/>
            <a:ext cx="1363200" cy="2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40" name="Google Shape;840;p20"/>
          <p:cNvSpPr txBox="1"/>
          <p:nvPr>
            <p:ph idx="8" type="title"/>
          </p:nvPr>
        </p:nvSpPr>
        <p:spPr>
          <a:xfrm>
            <a:off x="4844275" y="3581862"/>
            <a:ext cx="1363200" cy="43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/>
            </a:lvl9pPr>
          </a:lstStyle>
          <a:p/>
        </p:txBody>
      </p:sp>
      <p:sp>
        <p:nvSpPr>
          <p:cNvPr id="841" name="Google Shape;841;p20"/>
          <p:cNvSpPr txBox="1"/>
          <p:nvPr>
            <p:ph idx="9" type="subTitle"/>
          </p:nvPr>
        </p:nvSpPr>
        <p:spPr>
          <a:xfrm>
            <a:off x="4844325" y="4006913"/>
            <a:ext cx="1363200" cy="2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42" name="Google Shape;842;p20"/>
          <p:cNvSpPr txBox="1"/>
          <p:nvPr>
            <p:ph idx="13" type="body"/>
          </p:nvPr>
        </p:nvSpPr>
        <p:spPr>
          <a:xfrm>
            <a:off x="4831275" y="508775"/>
            <a:ext cx="3005100" cy="125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BLANK_1">
    <p:bg>
      <p:bgPr>
        <a:solidFill>
          <a:schemeClr val="lt1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0" y="0"/>
            <a:ext cx="9161700" cy="5143500"/>
          </a:xfrm>
          <a:prstGeom prst="snip1Rect">
            <a:avLst>
              <a:gd fmla="val 24161" name="adj"/>
            </a:avLst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09" name="Google Shape;109;p3"/>
          <p:cNvSpPr txBox="1"/>
          <p:nvPr>
            <p:ph type="title"/>
          </p:nvPr>
        </p:nvSpPr>
        <p:spPr>
          <a:xfrm>
            <a:off x="460500" y="2025700"/>
            <a:ext cx="4703100" cy="1821300"/>
          </a:xfrm>
          <a:prstGeom prst="rect">
            <a:avLst/>
          </a:prstGeom>
        </p:spPr>
        <p:txBody>
          <a:bodyPr anchorCtr="0" anchor="b" bIns="0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b="0" sz="9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3"/>
          <p:cNvSpPr txBox="1"/>
          <p:nvPr>
            <p:ph idx="1" type="body"/>
          </p:nvPr>
        </p:nvSpPr>
        <p:spPr>
          <a:xfrm>
            <a:off x="460500" y="4085525"/>
            <a:ext cx="3501600" cy="59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11" name="Google Shape;111;p3"/>
          <p:cNvSpPr/>
          <p:nvPr/>
        </p:nvSpPr>
        <p:spPr>
          <a:xfrm>
            <a:off x="7735575" y="-10150"/>
            <a:ext cx="1428750" cy="1320800"/>
          </a:xfrm>
          <a:custGeom>
            <a:rect b="b" l="l" r="r" t="t"/>
            <a:pathLst>
              <a:path extrusionOk="0" h="52832" w="57150">
                <a:moveTo>
                  <a:pt x="4572" y="0"/>
                </a:moveTo>
                <a:lnTo>
                  <a:pt x="0" y="51308"/>
                </a:lnTo>
                <a:lnTo>
                  <a:pt x="57150" y="52832"/>
                </a:lnTo>
                <a:lnTo>
                  <a:pt x="57150" y="47752"/>
                </a:lnTo>
                <a:lnTo>
                  <a:pt x="91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arterly Goal">
  <p:cSld name="CUSTOM_1_1_3_1_2"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4" name="Google Shape;844;p21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845" name="Google Shape;845;p21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6" name="Google Shape;846;p21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7" name="Google Shape;847;p21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8" name="Google Shape;848;p21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49" name="Google Shape;849;p21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0" name="Google Shape;850;p21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1" name="Google Shape;851;p21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2" name="Google Shape;852;p21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53" name="Google Shape;853;p21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854" name="Google Shape;854;p21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5" name="Google Shape;855;p21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856" name="Google Shape;856;p21"/>
          <p:cNvSpPr txBox="1"/>
          <p:nvPr>
            <p:ph idx="2" type="title"/>
          </p:nvPr>
        </p:nvSpPr>
        <p:spPr>
          <a:xfrm>
            <a:off x="1060026" y="1816375"/>
            <a:ext cx="21819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57" name="Google Shape;857;p21"/>
          <p:cNvSpPr txBox="1"/>
          <p:nvPr>
            <p:ph idx="3" type="body"/>
          </p:nvPr>
        </p:nvSpPr>
        <p:spPr>
          <a:xfrm>
            <a:off x="1059900" y="2124925"/>
            <a:ext cx="2181900" cy="3633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58" name="Google Shape;858;p21"/>
          <p:cNvSpPr txBox="1"/>
          <p:nvPr>
            <p:ph idx="4" type="title"/>
          </p:nvPr>
        </p:nvSpPr>
        <p:spPr>
          <a:xfrm rot="132356">
            <a:off x="955546" y="2826529"/>
            <a:ext cx="2182317" cy="23657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59" name="Google Shape;859;p21"/>
          <p:cNvSpPr txBox="1"/>
          <p:nvPr>
            <p:ph idx="5" type="body"/>
          </p:nvPr>
        </p:nvSpPr>
        <p:spPr>
          <a:xfrm rot="132356">
            <a:off x="941064" y="3134798"/>
            <a:ext cx="2182317" cy="363274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0" name="Google Shape;860;p21"/>
          <p:cNvSpPr txBox="1"/>
          <p:nvPr>
            <p:ph idx="6" type="title"/>
          </p:nvPr>
        </p:nvSpPr>
        <p:spPr>
          <a:xfrm>
            <a:off x="980676" y="3873125"/>
            <a:ext cx="21819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1" name="Google Shape;861;p21"/>
          <p:cNvSpPr txBox="1"/>
          <p:nvPr>
            <p:ph idx="7" type="body"/>
          </p:nvPr>
        </p:nvSpPr>
        <p:spPr>
          <a:xfrm>
            <a:off x="980550" y="4181675"/>
            <a:ext cx="2181900" cy="3633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2" name="Google Shape;862;p21"/>
          <p:cNvSpPr txBox="1"/>
          <p:nvPr>
            <p:ph idx="8" type="title"/>
          </p:nvPr>
        </p:nvSpPr>
        <p:spPr>
          <a:xfrm rot="126099">
            <a:off x="4508764" y="2120094"/>
            <a:ext cx="1766989" cy="23626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3" name="Google Shape;863;p21"/>
          <p:cNvSpPr txBox="1"/>
          <p:nvPr>
            <p:ph idx="9" type="body"/>
          </p:nvPr>
        </p:nvSpPr>
        <p:spPr>
          <a:xfrm rot="125772">
            <a:off x="4492678" y="2428187"/>
            <a:ext cx="1763380" cy="499236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4" name="Google Shape;864;p21"/>
          <p:cNvSpPr txBox="1"/>
          <p:nvPr>
            <p:ph idx="13" type="title"/>
          </p:nvPr>
        </p:nvSpPr>
        <p:spPr>
          <a:xfrm>
            <a:off x="7140350" y="2580150"/>
            <a:ext cx="1377000" cy="39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5" name="Google Shape;865;p21"/>
          <p:cNvSpPr txBox="1"/>
          <p:nvPr>
            <p:ph idx="14" type="body"/>
          </p:nvPr>
        </p:nvSpPr>
        <p:spPr>
          <a:xfrm>
            <a:off x="7142825" y="3047175"/>
            <a:ext cx="1377000" cy="8277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66" name="Google Shape;866;p21"/>
          <p:cNvSpPr txBox="1"/>
          <p:nvPr>
            <p:ph idx="15" type="title"/>
          </p:nvPr>
        </p:nvSpPr>
        <p:spPr>
          <a:xfrm>
            <a:off x="4505150" y="3400100"/>
            <a:ext cx="1725000" cy="23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sz="1000">
                <a:latin typeface="Manrope"/>
                <a:ea typeface="Manrope"/>
                <a:cs typeface="Manrope"/>
                <a:sym typeface="Manrop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Manrope"/>
              <a:buNone/>
              <a:defRPr b="1" sz="1000"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867" name="Google Shape;867;p21"/>
          <p:cNvSpPr txBox="1"/>
          <p:nvPr>
            <p:ph idx="16" type="body"/>
          </p:nvPr>
        </p:nvSpPr>
        <p:spPr>
          <a:xfrm>
            <a:off x="4505025" y="3708650"/>
            <a:ext cx="1725000" cy="5271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Background Title">
  <p:cSld name="CUSTOM_1_1_1_1_1_2">
    <p:bg>
      <p:bgPr>
        <a:solidFill>
          <a:schemeClr val="accent3"/>
        </a:solidFill>
      </p:bgPr>
    </p:bg>
    <p:spTree>
      <p:nvGrpSpPr>
        <p:cNvPr id="868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22"/>
          <p:cNvSpPr/>
          <p:nvPr/>
        </p:nvSpPr>
        <p:spPr>
          <a:xfrm rot="10800000">
            <a:off x="7960900" y="-13950"/>
            <a:ext cx="1192200" cy="11982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0" name="Google Shape;870;p22"/>
          <p:cNvSpPr/>
          <p:nvPr/>
        </p:nvSpPr>
        <p:spPr>
          <a:xfrm>
            <a:off x="7735575" y="-10150"/>
            <a:ext cx="1428750" cy="1320800"/>
          </a:xfrm>
          <a:custGeom>
            <a:rect b="b" l="l" r="r" t="t"/>
            <a:pathLst>
              <a:path extrusionOk="0" h="52832" w="57150">
                <a:moveTo>
                  <a:pt x="4572" y="0"/>
                </a:moveTo>
                <a:lnTo>
                  <a:pt x="0" y="51308"/>
                </a:lnTo>
                <a:lnTo>
                  <a:pt x="57150" y="52832"/>
                </a:lnTo>
                <a:lnTo>
                  <a:pt x="57150" y="47752"/>
                </a:lnTo>
                <a:lnTo>
                  <a:pt x="9144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871" name="Google Shape;871;p22"/>
          <p:cNvSpPr txBox="1"/>
          <p:nvPr>
            <p:ph type="title"/>
          </p:nvPr>
        </p:nvSpPr>
        <p:spPr>
          <a:xfrm>
            <a:off x="508875" y="1998400"/>
            <a:ext cx="6149700" cy="1847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b="0" sz="60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/>
            </a:lvl9pPr>
          </a:lstStyle>
          <a:p/>
        </p:txBody>
      </p:sp>
      <p:sp>
        <p:nvSpPr>
          <p:cNvPr id="872" name="Google Shape;872;p22"/>
          <p:cNvSpPr txBox="1"/>
          <p:nvPr>
            <p:ph idx="1" type="body"/>
          </p:nvPr>
        </p:nvSpPr>
        <p:spPr>
          <a:xfrm>
            <a:off x="508950" y="3845575"/>
            <a:ext cx="4499700" cy="86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292100" lvl="0" marL="457200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873" name="Google Shape;873;p22"/>
          <p:cNvSpPr txBox="1"/>
          <p:nvPr>
            <p:ph idx="2" type="subTitle"/>
          </p:nvPr>
        </p:nvSpPr>
        <p:spPr>
          <a:xfrm rot="-252596">
            <a:off x="5199023" y="3875031"/>
            <a:ext cx="1487514" cy="689167"/>
          </a:xfrm>
          <a:prstGeom prst="rect">
            <a:avLst/>
          </a:prstGeom>
        </p:spPr>
        <p:txBody>
          <a:bodyPr anchorCtr="0" anchor="ctr" bIns="91425" lIns="182875" spcFirstLastPara="1" rIns="18287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b="1"/>
            </a:lvl1pPr>
            <a:lvl2pPr lvl="1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2pPr>
            <a:lvl3pPr lvl="2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3pPr>
            <a:lvl4pPr lvl="3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4pPr>
            <a:lvl5pPr lvl="4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5pPr>
            <a:lvl6pPr lvl="5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6pPr>
            <a:lvl7pPr lvl="6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7pPr>
            <a:lvl8pPr lvl="7" algn="ctr">
              <a:spcBef>
                <a:spcPts val="800"/>
              </a:spcBef>
              <a:spcAft>
                <a:spcPts val="0"/>
              </a:spcAft>
              <a:buSzPts val="1000"/>
              <a:buNone/>
              <a:defRPr b="1" sz="1000"/>
            </a:lvl8pPr>
            <a:lvl9pPr lvl="8" algn="ctr">
              <a:spcBef>
                <a:spcPts val="800"/>
              </a:spcBef>
              <a:spcAft>
                <a:spcPts val="800"/>
              </a:spcAft>
              <a:buSzPts val="1000"/>
              <a:buNone/>
              <a:defRPr b="1" sz="10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 Notes with dark background">
  <p:cSld name="CUSTOM_1_1_1_4">
    <p:bg>
      <p:bgPr>
        <a:solidFill>
          <a:schemeClr val="lt1"/>
        </a:solidFill>
      </p:bgPr>
    </p:bg>
    <p:spTree>
      <p:nvGrpSpPr>
        <p:cNvPr id="874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23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6" name="Google Shape;876;p23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7" name="Google Shape;877;p23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878" name="Google Shape;878;p23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879" name="Google Shape;879;p23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880" name="Google Shape;880;p23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881" name="Google Shape;881;p23"/>
          <p:cNvSpPr txBox="1"/>
          <p:nvPr>
            <p:ph type="title"/>
          </p:nvPr>
        </p:nvSpPr>
        <p:spPr>
          <a:xfrm>
            <a:off x="2563250" y="1900525"/>
            <a:ext cx="1767000" cy="1174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2" name="Google Shape;882;p23"/>
          <p:cNvSpPr txBox="1"/>
          <p:nvPr>
            <p:ph idx="2" type="title"/>
          </p:nvPr>
        </p:nvSpPr>
        <p:spPr>
          <a:xfrm rot="-261567">
            <a:off x="710939" y="1685986"/>
            <a:ext cx="1847044" cy="1173986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sp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3" name="Google Shape;883;p23"/>
          <p:cNvSpPr txBox="1"/>
          <p:nvPr>
            <p:ph idx="3" type="title"/>
          </p:nvPr>
        </p:nvSpPr>
        <p:spPr>
          <a:xfrm rot="520">
            <a:off x="4330173" y="1683025"/>
            <a:ext cx="1981500" cy="1310700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4" name="Google Shape;884;p23"/>
          <p:cNvSpPr txBox="1"/>
          <p:nvPr>
            <p:ph idx="4" type="title"/>
          </p:nvPr>
        </p:nvSpPr>
        <p:spPr>
          <a:xfrm rot="158281">
            <a:off x="6392594" y="1886282"/>
            <a:ext cx="1981500" cy="1310588"/>
          </a:xfrm>
          <a:prstGeom prst="rect">
            <a:avLst/>
          </a:prstGeom>
        </p:spPr>
        <p:txBody>
          <a:bodyPr anchorCtr="0" anchor="ctr" bIns="91425" lIns="274300" spcFirstLastPara="1" rIns="91425" wrap="square" tIns="91425">
            <a:noAutofit/>
          </a:bodyPr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  <a:latin typeface="Manrope SemiBold"/>
                <a:ea typeface="Manrope SemiBold"/>
                <a:cs typeface="Manrope SemiBold"/>
                <a:sym typeface="Manrope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85" name="Google Shape;885;p23"/>
          <p:cNvSpPr txBox="1"/>
          <p:nvPr>
            <p:ph idx="5" type="title"/>
          </p:nvPr>
        </p:nvSpPr>
        <p:spPr>
          <a:xfrm rot="-204021">
            <a:off x="3560217" y="3689616"/>
            <a:ext cx="1608432" cy="681005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anrope"/>
              <a:buNone/>
              <a:defRPr b="1" sz="1200"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line and Subtitle - Alt 1">
  <p:cSld name="CUSTOM_1_1_3_1_3">
    <p:spTree>
      <p:nvGrpSpPr>
        <p:cNvPr id="886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7" name="Google Shape;887;p24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888" name="Google Shape;888;p24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89" name="Google Shape;889;p24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0" name="Google Shape;890;p24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1" name="Google Shape;891;p24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2" name="Google Shape;892;p24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3" name="Google Shape;893;p24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4" name="Google Shape;894;p24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5" name="Google Shape;895;p24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96" name="Google Shape;896;p24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897" name="Google Shape;897;p24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898" name="Google Shape;898;p24"/>
          <p:cNvGrpSpPr/>
          <p:nvPr/>
        </p:nvGrpSpPr>
        <p:grpSpPr>
          <a:xfrm>
            <a:off x="114421" y="175123"/>
            <a:ext cx="134104" cy="4750255"/>
            <a:chOff x="114421" y="175123"/>
            <a:chExt cx="134104" cy="4750255"/>
          </a:xfrm>
        </p:grpSpPr>
        <p:grpSp>
          <p:nvGrpSpPr>
            <p:cNvPr id="899" name="Google Shape;899;p24"/>
            <p:cNvGrpSpPr/>
            <p:nvPr/>
          </p:nvGrpSpPr>
          <p:grpSpPr>
            <a:xfrm>
              <a:off x="114421" y="175123"/>
              <a:ext cx="134104" cy="4334807"/>
              <a:chOff x="5432271" y="383100"/>
              <a:chExt cx="137854" cy="4456010"/>
            </a:xfrm>
          </p:grpSpPr>
          <p:grpSp>
            <p:nvGrpSpPr>
              <p:cNvPr id="900" name="Google Shape;900;p24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1" name="Google Shape;901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2" name="Google Shape;902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3" name="Google Shape;903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04" name="Google Shape;904;p24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5" name="Google Shape;905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6" name="Google Shape;906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07" name="Google Shape;907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08" name="Google Shape;908;p24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909" name="Google Shape;909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0" name="Google Shape;910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1" name="Google Shape;911;p24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912" name="Google Shape;912;p24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913" name="Google Shape;913;p24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914" name="Google Shape;914;p24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915" name="Google Shape;915;p24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916" name="Google Shape;916;p24"/>
          <p:cNvSpPr txBox="1"/>
          <p:nvPr>
            <p:ph idx="1" type="subTitle"/>
          </p:nvPr>
        </p:nvSpPr>
        <p:spPr>
          <a:xfrm>
            <a:off x="3063300" y="413950"/>
            <a:ext cx="2445000" cy="91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Font typeface="Arial"/>
              <a:buNone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7" name="Google Shape;917;p24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8" name="Google Shape;918;p24"/>
          <p:cNvSpPr txBox="1"/>
          <p:nvPr>
            <p:ph idx="2" type="subTitle"/>
          </p:nvPr>
        </p:nvSpPr>
        <p:spPr>
          <a:xfrm>
            <a:off x="1541800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19" name="Google Shape;919;p24"/>
          <p:cNvSpPr txBox="1"/>
          <p:nvPr>
            <p:ph idx="3" type="subTitle"/>
          </p:nvPr>
        </p:nvSpPr>
        <p:spPr>
          <a:xfrm>
            <a:off x="3423025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0" name="Google Shape;920;p24"/>
          <p:cNvSpPr txBox="1"/>
          <p:nvPr>
            <p:ph idx="4" type="subTitle"/>
          </p:nvPr>
        </p:nvSpPr>
        <p:spPr>
          <a:xfrm>
            <a:off x="5307725" y="1729550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1" name="Google Shape;921;p24"/>
          <p:cNvSpPr txBox="1"/>
          <p:nvPr>
            <p:ph idx="5" type="subTitle"/>
          </p:nvPr>
        </p:nvSpPr>
        <p:spPr>
          <a:xfrm>
            <a:off x="7170900" y="1729575"/>
            <a:ext cx="786300" cy="36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 ExtraBold"/>
              <a:buNone/>
              <a:defRPr>
                <a:latin typeface="Manrope ExtraBold"/>
                <a:ea typeface="Manrope ExtraBold"/>
                <a:cs typeface="Manrope ExtraBold"/>
                <a:sym typeface="Manrope ExtraBold"/>
              </a:defRPr>
            </a:lvl1pPr>
            <a:lvl2pPr lvl="1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80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800"/>
              </a:spcBef>
              <a:spcAft>
                <a:spcPts val="800"/>
              </a:spcAft>
              <a:buSzPts val="1200"/>
              <a:buNone/>
              <a:defRPr/>
            </a:lvl9pPr>
          </a:lstStyle>
          <a:p/>
        </p:txBody>
      </p:sp>
      <p:sp>
        <p:nvSpPr>
          <p:cNvPr id="922" name="Google Shape;922;p24"/>
          <p:cNvSpPr txBox="1"/>
          <p:nvPr>
            <p:ph idx="6" type="body"/>
          </p:nvPr>
        </p:nvSpPr>
        <p:spPr>
          <a:xfrm>
            <a:off x="13044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3" name="Google Shape;923;p24"/>
          <p:cNvSpPr txBox="1"/>
          <p:nvPr>
            <p:ph idx="7" type="body"/>
          </p:nvPr>
        </p:nvSpPr>
        <p:spPr>
          <a:xfrm>
            <a:off x="31303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4" name="Google Shape;924;p24"/>
          <p:cNvSpPr txBox="1"/>
          <p:nvPr>
            <p:ph idx="8" type="body"/>
          </p:nvPr>
        </p:nvSpPr>
        <p:spPr>
          <a:xfrm>
            <a:off x="4980275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925" name="Google Shape;925;p24"/>
          <p:cNvSpPr txBox="1"/>
          <p:nvPr>
            <p:ph idx="9" type="body"/>
          </p:nvPr>
        </p:nvSpPr>
        <p:spPr>
          <a:xfrm>
            <a:off x="6878250" y="3171988"/>
            <a:ext cx="1371600" cy="69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92100" lvl="0" marL="457200" algn="ctr"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 algn="ctr"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 algn="ctr"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926" name="Shape 9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" name="Google Shape;927;p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928" name="Google Shape;928;p2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929" name="Shape 9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0" name="Google Shape;930;p2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>
  <p:cSld name="Title and body">
    <p:spTree>
      <p:nvGrpSpPr>
        <p:cNvPr id="931" name="Shape 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" name="Google Shape;932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33" name="Google Shape;933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Title and two columns">
    <p:spTree>
      <p:nvGrpSpPr>
        <p:cNvPr id="934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36" name="Google Shape;936;p28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37" name="Google Shape;937;p28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938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 column text">
    <p:spTree>
      <p:nvGrpSpPr>
        <p:cNvPr id="940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3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42" name="Google Shape;942;p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agenda">
  <p:cSld name="BLANK_1_1_1_1_1_1_1_1_1_1_1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925650" y="1204025"/>
            <a:ext cx="4028700" cy="367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23850" lvl="0" marL="4572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23850" lvl="1" marL="9144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23850" lvl="2" marL="13716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23850" lvl="3" marL="18288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23850" lvl="4" marL="22860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23850" lvl="5" marL="27432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23850" lvl="6" marL="32004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●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23850" lvl="7" marL="36576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○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23850" lvl="8" marL="411480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500"/>
              <a:buFont typeface="Manrope Medium"/>
              <a:buChar char="■"/>
              <a:defRPr sz="15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grpSp>
        <p:nvGrpSpPr>
          <p:cNvPr id="114" name="Google Shape;114;p4"/>
          <p:cNvGrpSpPr/>
          <p:nvPr/>
        </p:nvGrpSpPr>
        <p:grpSpPr>
          <a:xfrm>
            <a:off x="-6750" y="576950"/>
            <a:ext cx="9144146" cy="4114800"/>
            <a:chOff x="-6750" y="576950"/>
            <a:chExt cx="9144146" cy="4114800"/>
          </a:xfrm>
        </p:grpSpPr>
        <p:cxnSp>
          <p:nvCxnSpPr>
            <p:cNvPr id="115" name="Google Shape;115;p4"/>
            <p:cNvCxnSpPr/>
            <p:nvPr/>
          </p:nvCxnSpPr>
          <p:spPr>
            <a:xfrm>
              <a:off x="-6750" y="5769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6" name="Google Shape;116;p4"/>
            <p:cNvCxnSpPr/>
            <p:nvPr/>
          </p:nvCxnSpPr>
          <p:spPr>
            <a:xfrm>
              <a:off x="-4" y="10913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7" name="Google Shape;117;p4"/>
            <p:cNvCxnSpPr/>
            <p:nvPr/>
          </p:nvCxnSpPr>
          <p:spPr>
            <a:xfrm>
              <a:off x="-4" y="16056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8" name="Google Shape;118;p4"/>
            <p:cNvCxnSpPr/>
            <p:nvPr/>
          </p:nvCxnSpPr>
          <p:spPr>
            <a:xfrm>
              <a:off x="-4" y="21200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9" name="Google Shape;119;p4"/>
            <p:cNvCxnSpPr/>
            <p:nvPr/>
          </p:nvCxnSpPr>
          <p:spPr>
            <a:xfrm>
              <a:off x="-4" y="26343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0" name="Google Shape;120;p4"/>
            <p:cNvCxnSpPr/>
            <p:nvPr/>
          </p:nvCxnSpPr>
          <p:spPr>
            <a:xfrm>
              <a:off x="-4" y="31487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1" name="Google Shape;121;p4"/>
            <p:cNvCxnSpPr/>
            <p:nvPr/>
          </p:nvCxnSpPr>
          <p:spPr>
            <a:xfrm>
              <a:off x="-4" y="36630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2" name="Google Shape;122;p4"/>
            <p:cNvCxnSpPr/>
            <p:nvPr/>
          </p:nvCxnSpPr>
          <p:spPr>
            <a:xfrm>
              <a:off x="-4" y="417740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3" name="Google Shape;123;p4"/>
            <p:cNvCxnSpPr/>
            <p:nvPr/>
          </p:nvCxnSpPr>
          <p:spPr>
            <a:xfrm>
              <a:off x="-4" y="4691750"/>
              <a:ext cx="91374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24" name="Google Shape;124;p4"/>
          <p:cNvCxnSpPr/>
          <p:nvPr/>
        </p:nvCxnSpPr>
        <p:spPr>
          <a:xfrm>
            <a:off x="710300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5" name="Google Shape;125;p4"/>
          <p:cNvCxnSpPr/>
          <p:nvPr/>
        </p:nvCxnSpPr>
        <p:spPr>
          <a:xfrm>
            <a:off x="664825" y="0"/>
            <a:ext cx="0" cy="51435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6" name="Google Shape;126;p4"/>
          <p:cNvSpPr/>
          <p:nvPr/>
        </p:nvSpPr>
        <p:spPr>
          <a:xfrm>
            <a:off x="245425" y="1542047"/>
            <a:ext cx="132600" cy="1272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27" name="Google Shape;127;p4"/>
          <p:cNvSpPr/>
          <p:nvPr/>
        </p:nvSpPr>
        <p:spPr>
          <a:xfrm>
            <a:off x="245425" y="3599460"/>
            <a:ext cx="132600" cy="1272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28" name="Google Shape;128;p4"/>
          <p:cNvSpPr txBox="1"/>
          <p:nvPr>
            <p:ph type="title"/>
          </p:nvPr>
        </p:nvSpPr>
        <p:spPr>
          <a:xfrm rot="-289081">
            <a:off x="587746" y="495097"/>
            <a:ext cx="2100221" cy="569601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Font typeface="Anton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 point">
    <p:spTree>
      <p:nvGrpSpPr>
        <p:cNvPr id="943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3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 title and description">
    <p:spTree>
      <p:nvGrpSpPr>
        <p:cNvPr id="945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32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947" name="Google Shape;947;p3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948" name="Google Shape;948;p32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949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33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 number"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34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53" name="Google Shape;953;p34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Agenda">
    <p:spTree>
      <p:nvGrpSpPr>
        <p:cNvPr id="955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Google Shape;956;p36"/>
          <p:cNvSpPr txBox="1"/>
          <p:nvPr>
            <p:ph type="title"/>
          </p:nvPr>
        </p:nvSpPr>
        <p:spPr>
          <a:xfrm>
            <a:off x="677325" y="1832775"/>
            <a:ext cx="3217200" cy="148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57" name="Google Shape;957;p36"/>
          <p:cNvSpPr txBox="1"/>
          <p:nvPr>
            <p:ph idx="1" type="subTitle"/>
          </p:nvPr>
        </p:nvSpPr>
        <p:spPr>
          <a:xfrm>
            <a:off x="4406650" y="39375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58" name="Google Shape;958;p36"/>
          <p:cNvSpPr txBox="1"/>
          <p:nvPr>
            <p:ph idx="2" type="subTitle"/>
          </p:nvPr>
        </p:nvSpPr>
        <p:spPr>
          <a:xfrm>
            <a:off x="4406650" y="115170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59" name="Google Shape;959;p36"/>
          <p:cNvSpPr txBox="1"/>
          <p:nvPr>
            <p:ph idx="3" type="subTitle"/>
          </p:nvPr>
        </p:nvSpPr>
        <p:spPr>
          <a:xfrm>
            <a:off x="4406650" y="342557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0" name="Google Shape;960;p36"/>
          <p:cNvSpPr txBox="1"/>
          <p:nvPr>
            <p:ph idx="4" type="subTitle"/>
          </p:nvPr>
        </p:nvSpPr>
        <p:spPr>
          <a:xfrm>
            <a:off x="4406650" y="1909660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1" name="Google Shape;961;p36"/>
          <p:cNvSpPr txBox="1"/>
          <p:nvPr>
            <p:ph idx="5" type="subTitle"/>
          </p:nvPr>
        </p:nvSpPr>
        <p:spPr>
          <a:xfrm>
            <a:off x="4406650" y="418352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62" name="Google Shape;962;p36"/>
          <p:cNvSpPr txBox="1"/>
          <p:nvPr>
            <p:ph idx="6" type="subTitle"/>
          </p:nvPr>
        </p:nvSpPr>
        <p:spPr>
          <a:xfrm>
            <a:off x="4406650" y="2667615"/>
            <a:ext cx="44097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">
  <p:cSld name="Title, body and image">
    <p:spTree>
      <p:nvGrpSpPr>
        <p:cNvPr id="963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65" name="Google Shape;965;p37"/>
          <p:cNvSpPr txBox="1"/>
          <p:nvPr>
            <p:ph idx="1" type="body"/>
          </p:nvPr>
        </p:nvSpPr>
        <p:spPr>
          <a:xfrm>
            <a:off x="311700" y="1152475"/>
            <a:ext cx="4473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66" name="Google Shape;966;p37"/>
          <p:cNvSpPr/>
          <p:nvPr>
            <p:ph idx="2" type="pic"/>
          </p:nvPr>
        </p:nvSpPr>
        <p:spPr>
          <a:xfrm>
            <a:off x="4992024" y="1152775"/>
            <a:ext cx="3840300" cy="34164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big ideas">
  <p:cSld name="Two big ideas">
    <p:spTree>
      <p:nvGrpSpPr>
        <p:cNvPr id="967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38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69" name="Google Shape;969;p38"/>
          <p:cNvSpPr txBox="1"/>
          <p:nvPr>
            <p:ph idx="1" type="body"/>
          </p:nvPr>
        </p:nvSpPr>
        <p:spPr>
          <a:xfrm>
            <a:off x="48315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0" name="Google Shape;970;p38"/>
          <p:cNvSpPr txBox="1"/>
          <p:nvPr>
            <p:ph idx="2" type="body"/>
          </p:nvPr>
        </p:nvSpPr>
        <p:spPr>
          <a:xfrm>
            <a:off x="5048000" y="2237788"/>
            <a:ext cx="36198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1" name="Google Shape;971;p38"/>
          <p:cNvSpPr txBox="1"/>
          <p:nvPr>
            <p:ph idx="3" type="subTitle"/>
          </p:nvPr>
        </p:nvSpPr>
        <p:spPr>
          <a:xfrm>
            <a:off x="48315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2" name="Google Shape;972;p38"/>
          <p:cNvSpPr txBox="1"/>
          <p:nvPr>
            <p:ph idx="4" type="subTitle"/>
          </p:nvPr>
        </p:nvSpPr>
        <p:spPr>
          <a:xfrm>
            <a:off x="5048000" y="1336161"/>
            <a:ext cx="36198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big ideas">
  <p:cSld name="Three big ideas">
    <p:spTree>
      <p:nvGrpSpPr>
        <p:cNvPr id="973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39"/>
          <p:cNvSpPr txBox="1"/>
          <p:nvPr>
            <p:ph idx="1" type="body"/>
          </p:nvPr>
        </p:nvSpPr>
        <p:spPr>
          <a:xfrm>
            <a:off x="4831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5" name="Google Shape;975;p39"/>
          <p:cNvSpPr txBox="1"/>
          <p:nvPr>
            <p:ph idx="2" type="body"/>
          </p:nvPr>
        </p:nvSpPr>
        <p:spPr>
          <a:xfrm>
            <a:off x="334772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76" name="Google Shape;976;p39"/>
          <p:cNvSpPr txBox="1"/>
          <p:nvPr>
            <p:ph type="title"/>
          </p:nvPr>
        </p:nvSpPr>
        <p:spPr>
          <a:xfrm>
            <a:off x="483175" y="450025"/>
            <a:ext cx="8184600" cy="75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77" name="Google Shape;977;p39"/>
          <p:cNvSpPr txBox="1"/>
          <p:nvPr>
            <p:ph idx="3" type="subTitle"/>
          </p:nvPr>
        </p:nvSpPr>
        <p:spPr>
          <a:xfrm>
            <a:off x="4831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8" name="Google Shape;978;p39"/>
          <p:cNvSpPr txBox="1"/>
          <p:nvPr>
            <p:ph idx="4" type="subTitle"/>
          </p:nvPr>
        </p:nvSpPr>
        <p:spPr>
          <a:xfrm>
            <a:off x="334772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79" name="Google Shape;979;p39"/>
          <p:cNvSpPr txBox="1"/>
          <p:nvPr>
            <p:ph idx="5" type="subTitle"/>
          </p:nvPr>
        </p:nvSpPr>
        <p:spPr>
          <a:xfrm>
            <a:off x="6212275" y="1336150"/>
            <a:ext cx="2455500" cy="77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980" name="Google Shape;980;p39"/>
          <p:cNvSpPr txBox="1"/>
          <p:nvPr>
            <p:ph idx="6" type="body"/>
          </p:nvPr>
        </p:nvSpPr>
        <p:spPr>
          <a:xfrm>
            <a:off x="6212275" y="2417500"/>
            <a:ext cx="2455500" cy="237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image">
  <p:cSld name="Title and image">
    <p:spTree>
      <p:nvGrpSpPr>
        <p:cNvPr id="98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4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83" name="Google Shape;983;p40"/>
          <p:cNvSpPr/>
          <p:nvPr>
            <p:ph idx="2" type="pic"/>
          </p:nvPr>
        </p:nvSpPr>
        <p:spPr>
          <a:xfrm>
            <a:off x="311700" y="1170425"/>
            <a:ext cx="8520600" cy="3492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ext Quarter's Goals">
  <p:cSld name="CUSTOM_1_1_3_1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oogle Shape;130;p5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131" name="Google Shape;131;p5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2" name="Google Shape;132;p5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3" name="Google Shape;133;p5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4" name="Google Shape;134;p5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5" name="Google Shape;135;p5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6" name="Google Shape;136;p5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7" name="Google Shape;137;p5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8" name="Google Shape;138;p5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9" name="Google Shape;139;p5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40" name="Google Shape;140;p5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41" name="Google Shape;141;p5"/>
          <p:cNvGrpSpPr/>
          <p:nvPr/>
        </p:nvGrpSpPr>
        <p:grpSpPr>
          <a:xfrm>
            <a:off x="114421" y="175123"/>
            <a:ext cx="134104" cy="4750255"/>
            <a:chOff x="114421" y="175123"/>
            <a:chExt cx="134104" cy="4750255"/>
          </a:xfrm>
        </p:grpSpPr>
        <p:grpSp>
          <p:nvGrpSpPr>
            <p:cNvPr id="142" name="Google Shape;142;p5"/>
            <p:cNvGrpSpPr/>
            <p:nvPr/>
          </p:nvGrpSpPr>
          <p:grpSpPr>
            <a:xfrm>
              <a:off x="114421" y="175123"/>
              <a:ext cx="134104" cy="4334807"/>
              <a:chOff x="5432271" y="383100"/>
              <a:chExt cx="137854" cy="4456010"/>
            </a:xfrm>
          </p:grpSpPr>
          <p:grpSp>
            <p:nvGrpSpPr>
              <p:cNvPr id="143" name="Google Shape;143;p5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144" name="Google Shape;144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5" name="Google Shape;145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6" name="Google Shape;146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47" name="Google Shape;147;p5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148" name="Google Shape;148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49" name="Google Shape;149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0" name="Google Shape;150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51" name="Google Shape;151;p5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152" name="Google Shape;152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3" name="Google Shape;153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4" name="Google Shape;154;p5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155" name="Google Shape;155;p5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156" name="Google Shape;156;p5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57" name="Google Shape;157;p5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158" name="Google Shape;158;p5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159" name="Google Shape;159;p5"/>
          <p:cNvSpPr txBox="1"/>
          <p:nvPr>
            <p:ph type="title"/>
          </p:nvPr>
        </p:nvSpPr>
        <p:spPr>
          <a:xfrm>
            <a:off x="513300" y="419950"/>
            <a:ext cx="2641500" cy="1015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160" name="Google Shape;160;p5"/>
          <p:cNvSpPr txBox="1"/>
          <p:nvPr>
            <p:ph idx="1" type="body"/>
          </p:nvPr>
        </p:nvSpPr>
        <p:spPr>
          <a:xfrm>
            <a:off x="3993050" y="2658175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1" name="Google Shape;161;p5"/>
          <p:cNvSpPr txBox="1"/>
          <p:nvPr>
            <p:ph idx="2" type="body"/>
          </p:nvPr>
        </p:nvSpPr>
        <p:spPr>
          <a:xfrm>
            <a:off x="3993050" y="3668450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2" name="Google Shape;162;p5"/>
          <p:cNvSpPr txBox="1"/>
          <p:nvPr>
            <p:ph idx="3" type="body"/>
          </p:nvPr>
        </p:nvSpPr>
        <p:spPr>
          <a:xfrm>
            <a:off x="3993050" y="1644550"/>
            <a:ext cx="4312800" cy="101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●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Font typeface="Manrope Medium"/>
              <a:buChar char="○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Font typeface="Manrope Medium"/>
              <a:buChar char="■"/>
              <a:defRPr sz="10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3" name="Google Shape;163;p5"/>
          <p:cNvSpPr txBox="1"/>
          <p:nvPr>
            <p:ph idx="4" type="title"/>
          </p:nvPr>
        </p:nvSpPr>
        <p:spPr>
          <a:xfrm>
            <a:off x="1075800" y="2925625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4" name="Google Shape;164;p5"/>
          <p:cNvSpPr txBox="1"/>
          <p:nvPr>
            <p:ph idx="5" type="title"/>
          </p:nvPr>
        </p:nvSpPr>
        <p:spPr>
          <a:xfrm>
            <a:off x="1075800" y="3935900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5" name="Google Shape;165;p5"/>
          <p:cNvSpPr txBox="1"/>
          <p:nvPr>
            <p:ph idx="6" type="title"/>
          </p:nvPr>
        </p:nvSpPr>
        <p:spPr>
          <a:xfrm>
            <a:off x="1075800" y="1912000"/>
            <a:ext cx="29172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166" name="Google Shape;166;p5"/>
          <p:cNvSpPr txBox="1"/>
          <p:nvPr>
            <p:ph idx="7" type="title"/>
          </p:nvPr>
        </p:nvSpPr>
        <p:spPr>
          <a:xfrm>
            <a:off x="543400" y="1912000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7" name="Google Shape;167;p5"/>
          <p:cNvSpPr txBox="1"/>
          <p:nvPr>
            <p:ph idx="8" type="title"/>
          </p:nvPr>
        </p:nvSpPr>
        <p:spPr>
          <a:xfrm>
            <a:off x="543400" y="2925625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168" name="Google Shape;168;p5"/>
          <p:cNvSpPr txBox="1"/>
          <p:nvPr>
            <p:ph idx="9" type="title"/>
          </p:nvPr>
        </p:nvSpPr>
        <p:spPr>
          <a:xfrm>
            <a:off x="543400" y="3935900"/>
            <a:ext cx="472800" cy="47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b="0" sz="1800"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anrope Medium"/>
              <a:buNone/>
              <a:defRPr sz="1800"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storyboards">
  <p:cSld name="Two storyboards"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41"/>
          <p:cNvSpPr txBox="1"/>
          <p:nvPr>
            <p:ph idx="1" type="body"/>
          </p:nvPr>
        </p:nvSpPr>
        <p:spPr>
          <a:xfrm>
            <a:off x="311700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86" name="Google Shape;986;p41"/>
          <p:cNvSpPr/>
          <p:nvPr>
            <p:ph idx="2" type="pic"/>
          </p:nvPr>
        </p:nvSpPr>
        <p:spPr>
          <a:xfrm>
            <a:off x="48048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987" name="Google Shape;987;p41"/>
          <p:cNvSpPr/>
          <p:nvPr>
            <p:ph idx="3" type="pic"/>
          </p:nvPr>
        </p:nvSpPr>
        <p:spPr>
          <a:xfrm>
            <a:off x="311725" y="1133300"/>
            <a:ext cx="4027500" cy="2392800"/>
          </a:xfrm>
          <a:prstGeom prst="rect">
            <a:avLst/>
          </a:prstGeom>
          <a:noFill/>
          <a:ln>
            <a:noFill/>
          </a:ln>
        </p:spPr>
      </p:sp>
      <p:sp>
        <p:nvSpPr>
          <p:cNvPr id="988" name="Google Shape;988;p41"/>
          <p:cNvSpPr txBox="1"/>
          <p:nvPr>
            <p:ph idx="4" type="body"/>
          </p:nvPr>
        </p:nvSpPr>
        <p:spPr>
          <a:xfrm>
            <a:off x="4804825" y="4080225"/>
            <a:ext cx="4027500" cy="92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89" name="Google Shape;989;p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90" name="Google Shape;990;p41"/>
          <p:cNvSpPr txBox="1"/>
          <p:nvPr>
            <p:ph idx="5" type="subTitle"/>
          </p:nvPr>
        </p:nvSpPr>
        <p:spPr>
          <a:xfrm>
            <a:off x="3117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991" name="Google Shape;991;p41"/>
          <p:cNvSpPr txBox="1"/>
          <p:nvPr>
            <p:ph idx="6" type="subTitle"/>
          </p:nvPr>
        </p:nvSpPr>
        <p:spPr>
          <a:xfrm>
            <a:off x="4804825" y="3582900"/>
            <a:ext cx="40275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storyboards">
  <p:cSld name="Three storyboards">
    <p:spTree>
      <p:nvGrpSpPr>
        <p:cNvPr id="992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42"/>
          <p:cNvSpPr txBox="1"/>
          <p:nvPr>
            <p:ph idx="1" type="body"/>
          </p:nvPr>
        </p:nvSpPr>
        <p:spPr>
          <a:xfrm>
            <a:off x="31170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4" name="Google Shape;994;p42"/>
          <p:cNvSpPr/>
          <p:nvPr>
            <p:ph idx="2" type="pic"/>
          </p:nvPr>
        </p:nvSpPr>
        <p:spPr>
          <a:xfrm>
            <a:off x="62052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5" name="Google Shape;995;p42"/>
          <p:cNvSpPr/>
          <p:nvPr>
            <p:ph idx="3" type="pic"/>
          </p:nvPr>
        </p:nvSpPr>
        <p:spPr>
          <a:xfrm>
            <a:off x="311725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6" name="Google Shape;996;p42"/>
          <p:cNvSpPr txBox="1"/>
          <p:nvPr>
            <p:ph idx="4" type="body"/>
          </p:nvPr>
        </p:nvSpPr>
        <p:spPr>
          <a:xfrm>
            <a:off x="6205225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7" name="Google Shape;997;p42"/>
          <p:cNvSpPr/>
          <p:nvPr>
            <p:ph idx="5" type="pic"/>
          </p:nvPr>
        </p:nvSpPr>
        <p:spPr>
          <a:xfrm>
            <a:off x="3255250" y="1128325"/>
            <a:ext cx="2627100" cy="2273100"/>
          </a:xfrm>
          <a:prstGeom prst="rect">
            <a:avLst/>
          </a:prstGeom>
          <a:noFill/>
          <a:ln>
            <a:noFill/>
          </a:ln>
        </p:spPr>
      </p:sp>
      <p:sp>
        <p:nvSpPr>
          <p:cNvPr id="998" name="Google Shape;998;p42"/>
          <p:cNvSpPr txBox="1"/>
          <p:nvPr>
            <p:ph idx="6" type="body"/>
          </p:nvPr>
        </p:nvSpPr>
        <p:spPr>
          <a:xfrm>
            <a:off x="3255250" y="3911700"/>
            <a:ext cx="2627100" cy="101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80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80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80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800"/>
              </a:spcBef>
              <a:spcAft>
                <a:spcPts val="80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999" name="Google Shape;999;p4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000" name="Google Shape;1000;p42"/>
          <p:cNvSpPr txBox="1"/>
          <p:nvPr>
            <p:ph idx="7" type="subTitle"/>
          </p:nvPr>
        </p:nvSpPr>
        <p:spPr>
          <a:xfrm>
            <a:off x="3117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01" name="Google Shape;1001;p42"/>
          <p:cNvSpPr txBox="1"/>
          <p:nvPr>
            <p:ph idx="8" type="subTitle"/>
          </p:nvPr>
        </p:nvSpPr>
        <p:spPr>
          <a:xfrm>
            <a:off x="6205225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002" name="Google Shape;1002;p42"/>
          <p:cNvSpPr txBox="1"/>
          <p:nvPr>
            <p:ph idx="9" type="subTitle"/>
          </p:nvPr>
        </p:nvSpPr>
        <p:spPr>
          <a:xfrm>
            <a:off x="3255250" y="3430500"/>
            <a:ext cx="2627100" cy="48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only">
  <p:cSld name="Image only">
    <p:spTree>
      <p:nvGrpSpPr>
        <p:cNvPr id="1003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43"/>
          <p:cNvSpPr/>
          <p:nvPr>
            <p:ph idx="2" type="pic"/>
          </p:nvPr>
        </p:nvSpPr>
        <p:spPr>
          <a:xfrm>
            <a:off x="311700" y="445025"/>
            <a:ext cx="8520600" cy="42183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grid">
  <p:cSld name="Image grid">
    <p:spTree>
      <p:nvGrpSpPr>
        <p:cNvPr id="1005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44"/>
          <p:cNvSpPr/>
          <p:nvPr>
            <p:ph idx="2" type="pic"/>
          </p:nvPr>
        </p:nvSpPr>
        <p:spPr>
          <a:xfrm>
            <a:off x="338960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7" name="Google Shape;1007;p44"/>
          <p:cNvSpPr/>
          <p:nvPr>
            <p:ph idx="3" type="pic"/>
          </p:nvPr>
        </p:nvSpPr>
        <p:spPr>
          <a:xfrm>
            <a:off x="5195935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8" name="Google Shape;1008;p44"/>
          <p:cNvSpPr/>
          <p:nvPr>
            <p:ph idx="4" type="pic"/>
          </p:nvPr>
        </p:nvSpPr>
        <p:spPr>
          <a:xfrm>
            <a:off x="7002270" y="118913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09" name="Google Shape;1009;p44"/>
          <p:cNvSpPr/>
          <p:nvPr>
            <p:ph idx="5" type="pic"/>
          </p:nvPr>
        </p:nvSpPr>
        <p:spPr>
          <a:xfrm>
            <a:off x="3389588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0" name="Google Shape;1010;p44"/>
          <p:cNvSpPr/>
          <p:nvPr>
            <p:ph idx="6" type="pic"/>
          </p:nvPr>
        </p:nvSpPr>
        <p:spPr>
          <a:xfrm>
            <a:off x="5195922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1" name="Google Shape;1011;p44"/>
          <p:cNvSpPr/>
          <p:nvPr>
            <p:ph idx="7" type="pic"/>
          </p:nvPr>
        </p:nvSpPr>
        <p:spPr>
          <a:xfrm>
            <a:off x="7002257" y="1804212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2" name="Google Shape;1012;p44"/>
          <p:cNvSpPr txBox="1"/>
          <p:nvPr>
            <p:ph type="title"/>
          </p:nvPr>
        </p:nvSpPr>
        <p:spPr>
          <a:xfrm>
            <a:off x="351550" y="445025"/>
            <a:ext cx="2596800" cy="170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013" name="Google Shape;1013;p44"/>
          <p:cNvSpPr/>
          <p:nvPr>
            <p:ph idx="8" type="pic"/>
          </p:nvPr>
        </p:nvSpPr>
        <p:spPr>
          <a:xfrm>
            <a:off x="3389588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4" name="Google Shape;1014;p44"/>
          <p:cNvSpPr/>
          <p:nvPr>
            <p:ph idx="9" type="pic"/>
          </p:nvPr>
        </p:nvSpPr>
        <p:spPr>
          <a:xfrm>
            <a:off x="5195922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15" name="Google Shape;1015;p44"/>
          <p:cNvSpPr/>
          <p:nvPr>
            <p:ph idx="13" type="pic"/>
          </p:nvPr>
        </p:nvSpPr>
        <p:spPr>
          <a:xfrm>
            <a:off x="7002257" y="3489487"/>
            <a:ext cx="1643700" cy="153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pos="5564">
          <p15:clr>
            <a:srgbClr val="E46962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ext Steps">
  <p:cSld name="CUSTOM_1_1_1_3_1">
    <p:bg>
      <p:bgPr>
        <a:solidFill>
          <a:schemeClr val="lt1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"/>
          <p:cNvSpPr txBox="1"/>
          <p:nvPr>
            <p:ph type="title"/>
          </p:nvPr>
        </p:nvSpPr>
        <p:spPr>
          <a:xfrm rot="276584">
            <a:off x="5845454" y="1487909"/>
            <a:ext cx="2123971" cy="496007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71" name="Google Shape;171;p6"/>
          <p:cNvSpPr txBox="1"/>
          <p:nvPr>
            <p:ph idx="1" type="body"/>
          </p:nvPr>
        </p:nvSpPr>
        <p:spPr>
          <a:xfrm rot="274997">
            <a:off x="5798057" y="2041282"/>
            <a:ext cx="2121183" cy="603735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172" name="Google Shape;172;p6"/>
          <p:cNvSpPr txBox="1"/>
          <p:nvPr>
            <p:ph idx="2" type="title"/>
          </p:nvPr>
        </p:nvSpPr>
        <p:spPr>
          <a:xfrm rot="-689737">
            <a:off x="3250012" y="1354783"/>
            <a:ext cx="2124008" cy="495921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73" name="Google Shape;173;p6"/>
          <p:cNvSpPr txBox="1"/>
          <p:nvPr>
            <p:ph idx="3" type="body"/>
          </p:nvPr>
        </p:nvSpPr>
        <p:spPr>
          <a:xfrm rot="-691086">
            <a:off x="3372841" y="1897943"/>
            <a:ext cx="2121422" cy="603767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  <p:sp>
        <p:nvSpPr>
          <p:cNvPr id="174" name="Google Shape;174;p6"/>
          <p:cNvSpPr txBox="1"/>
          <p:nvPr>
            <p:ph idx="4" type="title"/>
          </p:nvPr>
        </p:nvSpPr>
        <p:spPr>
          <a:xfrm>
            <a:off x="508875" y="1801500"/>
            <a:ext cx="2645400" cy="169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6400"/>
              <a:buNone/>
              <a:defRPr b="0" sz="6000">
                <a:solidFill>
                  <a:schemeClr val="accent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None/>
              <a:defRPr>
                <a:solidFill>
                  <a:schemeClr val="accent6"/>
                </a:solidFill>
              </a:defRPr>
            </a:lvl9pPr>
          </a:lstStyle>
          <a:p/>
        </p:txBody>
      </p:sp>
      <p:sp>
        <p:nvSpPr>
          <p:cNvPr id="175" name="Google Shape;175;p6"/>
          <p:cNvSpPr/>
          <p:nvPr/>
        </p:nvSpPr>
        <p:spPr>
          <a:xfrm>
            <a:off x="8352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32736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57120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178" name="Google Shape;178;p6"/>
          <p:cNvSpPr/>
          <p:nvPr/>
        </p:nvSpPr>
        <p:spPr>
          <a:xfrm>
            <a:off x="8150400" y="149400"/>
            <a:ext cx="158400" cy="158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cxnSp>
        <p:nvCxnSpPr>
          <p:cNvPr id="179" name="Google Shape;179;p6"/>
          <p:cNvCxnSpPr/>
          <p:nvPr/>
        </p:nvCxnSpPr>
        <p:spPr>
          <a:xfrm>
            <a:off x="0" y="4571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80" name="Google Shape;180;p6"/>
          <p:cNvCxnSpPr/>
          <p:nvPr/>
        </p:nvCxnSpPr>
        <p:spPr>
          <a:xfrm>
            <a:off x="0" y="524791"/>
            <a:ext cx="9140400" cy="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1" name="Google Shape;181;p6"/>
          <p:cNvSpPr txBox="1"/>
          <p:nvPr>
            <p:ph idx="5" type="title"/>
          </p:nvPr>
        </p:nvSpPr>
        <p:spPr>
          <a:xfrm rot="486">
            <a:off x="4078754" y="2803718"/>
            <a:ext cx="2124000" cy="4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82" name="Google Shape;182;p6"/>
          <p:cNvSpPr txBox="1"/>
          <p:nvPr>
            <p:ph idx="6" type="body"/>
          </p:nvPr>
        </p:nvSpPr>
        <p:spPr>
          <a:xfrm rot="-972">
            <a:off x="4080134" y="3359087"/>
            <a:ext cx="2121300" cy="603600"/>
          </a:xfrm>
          <a:prstGeom prst="rect">
            <a:avLst/>
          </a:prstGeom>
        </p:spPr>
        <p:txBody>
          <a:bodyPr anchorCtr="0" anchor="t" bIns="0" lIns="91425" spcFirstLastPara="1" rIns="91425" wrap="square" tIns="0">
            <a:normAutofit/>
          </a:bodyPr>
          <a:lstStyle>
            <a:lvl1pPr indent="-2921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Char char="●"/>
              <a:defRPr sz="1000"/>
            </a:lvl1pPr>
            <a:lvl2pPr indent="-292100" lvl="1" marL="914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2pPr>
            <a:lvl3pPr indent="-292100" lvl="2" marL="1371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92100" lvl="3" marL="18288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4pPr>
            <a:lvl5pPr indent="-292100" lvl="4" marL="22860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5pPr>
            <a:lvl6pPr indent="-292100" lvl="5" marL="27432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■"/>
              <a:defRPr sz="1000"/>
            </a:lvl6pPr>
            <a:lvl7pPr indent="-292100" lvl="6" marL="32004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●"/>
              <a:defRPr sz="1000"/>
            </a:lvl7pPr>
            <a:lvl8pPr indent="-292100" lvl="7" marL="365760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000"/>
              <a:buChar char="○"/>
              <a:defRPr sz="1000"/>
            </a:lvl8pPr>
            <a:lvl9pPr indent="-292100" lvl="8" marL="411480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ts val="1000"/>
              <a:buChar char="■"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mages">
  <p:cSld name="CUSTOM_1_1"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Google Shape;184;p7"/>
          <p:cNvGrpSpPr/>
          <p:nvPr/>
        </p:nvGrpSpPr>
        <p:grpSpPr>
          <a:xfrm>
            <a:off x="392964" y="576950"/>
            <a:ext cx="8764835" cy="4114800"/>
            <a:chOff x="374175" y="576950"/>
            <a:chExt cx="8783280" cy="4114800"/>
          </a:xfrm>
        </p:grpSpPr>
        <p:cxnSp>
          <p:nvCxnSpPr>
            <p:cNvPr id="185" name="Google Shape;185;p7"/>
            <p:cNvCxnSpPr/>
            <p:nvPr/>
          </p:nvCxnSpPr>
          <p:spPr>
            <a:xfrm>
              <a:off x="374175" y="576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6" name="Google Shape;186;p7"/>
            <p:cNvCxnSpPr/>
            <p:nvPr/>
          </p:nvCxnSpPr>
          <p:spPr>
            <a:xfrm>
              <a:off x="380655" y="1110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7" name="Google Shape;187;p7"/>
            <p:cNvCxnSpPr/>
            <p:nvPr/>
          </p:nvCxnSpPr>
          <p:spPr>
            <a:xfrm>
              <a:off x="380655" y="1643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8" name="Google Shape;188;p7"/>
            <p:cNvCxnSpPr/>
            <p:nvPr/>
          </p:nvCxnSpPr>
          <p:spPr>
            <a:xfrm>
              <a:off x="380655" y="2100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9" name="Google Shape;189;p7"/>
            <p:cNvCxnSpPr/>
            <p:nvPr/>
          </p:nvCxnSpPr>
          <p:spPr>
            <a:xfrm>
              <a:off x="380655" y="2634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0" name="Google Shape;190;p7"/>
            <p:cNvCxnSpPr/>
            <p:nvPr/>
          </p:nvCxnSpPr>
          <p:spPr>
            <a:xfrm>
              <a:off x="380655" y="3167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1" name="Google Shape;191;p7"/>
            <p:cNvCxnSpPr/>
            <p:nvPr/>
          </p:nvCxnSpPr>
          <p:spPr>
            <a:xfrm>
              <a:off x="380655" y="36249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2" name="Google Shape;192;p7"/>
            <p:cNvCxnSpPr/>
            <p:nvPr/>
          </p:nvCxnSpPr>
          <p:spPr>
            <a:xfrm>
              <a:off x="380655" y="41583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3" name="Google Shape;193;p7"/>
            <p:cNvCxnSpPr/>
            <p:nvPr/>
          </p:nvCxnSpPr>
          <p:spPr>
            <a:xfrm>
              <a:off x="380655" y="4691750"/>
              <a:ext cx="8776800" cy="0"/>
            </a:xfrm>
            <a:prstGeom prst="straightConnector1">
              <a:avLst/>
            </a:prstGeom>
            <a:noFill/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cxnSp>
        <p:nvCxnSpPr>
          <p:cNvPr id="194" name="Google Shape;194;p7"/>
          <p:cNvCxnSpPr/>
          <p:nvPr/>
        </p:nvCxnSpPr>
        <p:spPr>
          <a:xfrm>
            <a:off x="392950" y="-20266"/>
            <a:ext cx="0" cy="5165700"/>
          </a:xfrm>
          <a:prstGeom prst="straightConnector1">
            <a:avLst/>
          </a:prstGeom>
          <a:noFill/>
          <a:ln cap="flat" cmpd="sng" w="9525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95" name="Google Shape;195;p7"/>
          <p:cNvGrpSpPr/>
          <p:nvPr/>
        </p:nvGrpSpPr>
        <p:grpSpPr>
          <a:xfrm>
            <a:off x="114406" y="175123"/>
            <a:ext cx="134104" cy="4750255"/>
            <a:chOff x="114406" y="175123"/>
            <a:chExt cx="134104" cy="4750255"/>
          </a:xfrm>
        </p:grpSpPr>
        <p:grpSp>
          <p:nvGrpSpPr>
            <p:cNvPr id="196" name="Google Shape;196;p7"/>
            <p:cNvGrpSpPr/>
            <p:nvPr/>
          </p:nvGrpSpPr>
          <p:grpSpPr>
            <a:xfrm>
              <a:off x="114406" y="175123"/>
              <a:ext cx="134104" cy="4334807"/>
              <a:chOff x="5432271" y="383100"/>
              <a:chExt cx="137854" cy="4456010"/>
            </a:xfrm>
          </p:grpSpPr>
          <p:grpSp>
            <p:nvGrpSpPr>
              <p:cNvPr id="197" name="Google Shape;197;p7"/>
              <p:cNvGrpSpPr/>
              <p:nvPr/>
            </p:nvGrpSpPr>
            <p:grpSpPr>
              <a:xfrm>
                <a:off x="5432271" y="383100"/>
                <a:ext cx="137854" cy="981668"/>
                <a:chOff x="5432271" y="383100"/>
                <a:chExt cx="137854" cy="981668"/>
              </a:xfrm>
            </p:grpSpPr>
            <p:sp>
              <p:nvSpPr>
                <p:cNvPr id="198" name="Google Shape;198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199" name="Google Shape;199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0" name="Google Shape;200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1" name="Google Shape;201;p7"/>
              <p:cNvGrpSpPr/>
              <p:nvPr/>
            </p:nvGrpSpPr>
            <p:grpSpPr>
              <a:xfrm>
                <a:off x="5432271" y="1678500"/>
                <a:ext cx="137854" cy="981668"/>
                <a:chOff x="5432271" y="383100"/>
                <a:chExt cx="137854" cy="981668"/>
              </a:xfrm>
            </p:grpSpPr>
            <p:sp>
              <p:nvSpPr>
                <p:cNvPr id="202" name="Google Shape;202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3" name="Google Shape;203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4" name="Google Shape;204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5" name="Google Shape;205;p7"/>
              <p:cNvGrpSpPr/>
              <p:nvPr/>
            </p:nvGrpSpPr>
            <p:grpSpPr>
              <a:xfrm>
                <a:off x="5432271" y="2973900"/>
                <a:ext cx="137854" cy="981668"/>
                <a:chOff x="5432271" y="383100"/>
                <a:chExt cx="137854" cy="981668"/>
              </a:xfrm>
            </p:grpSpPr>
            <p:sp>
              <p:nvSpPr>
                <p:cNvPr id="206" name="Google Shape;206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7" name="Google Shape;207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08" name="Google Shape;208;p7"/>
                <p:cNvSpPr/>
                <p:nvPr/>
              </p:nvSpPr>
              <p:spPr>
                <a:xfrm>
                  <a:off x="5433925" y="1233968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  <p:grpSp>
            <p:nvGrpSpPr>
              <p:cNvPr id="209" name="Google Shape;209;p7"/>
              <p:cNvGrpSpPr/>
              <p:nvPr/>
            </p:nvGrpSpPr>
            <p:grpSpPr>
              <a:xfrm>
                <a:off x="5432271" y="4269300"/>
                <a:ext cx="137854" cy="569810"/>
                <a:chOff x="5432271" y="383100"/>
                <a:chExt cx="137854" cy="569810"/>
              </a:xfrm>
            </p:grpSpPr>
            <p:sp>
              <p:nvSpPr>
                <p:cNvPr id="210" name="Google Shape;210;p7"/>
                <p:cNvSpPr/>
                <p:nvPr/>
              </p:nvSpPr>
              <p:spPr>
                <a:xfrm>
                  <a:off x="5432271" y="38310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  <p:sp>
              <p:nvSpPr>
                <p:cNvPr id="211" name="Google Shape;211;p7"/>
                <p:cNvSpPr/>
                <p:nvPr/>
              </p:nvSpPr>
              <p:spPr>
                <a:xfrm>
                  <a:off x="5433925" y="822110"/>
                  <a:ext cx="136200" cy="130800"/>
                </a:xfrm>
                <a:prstGeom prst="ellipse">
                  <a:avLst/>
                </a:prstGeom>
                <a:solidFill>
                  <a:schemeClr val="accent5"/>
                </a:solidFill>
                <a:ln cap="flat" cmpd="sng" w="952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>
                    <a:solidFill>
                      <a:schemeClr val="dk1"/>
                    </a:solidFill>
                    <a:latin typeface="Manrope"/>
                    <a:ea typeface="Manrope"/>
                    <a:cs typeface="Manrope"/>
                    <a:sym typeface="Manrope"/>
                  </a:endParaRPr>
                </a:p>
              </p:txBody>
            </p:sp>
          </p:grpSp>
        </p:grpSp>
        <p:sp>
          <p:nvSpPr>
            <p:cNvPr id="212" name="Google Shape;212;p7"/>
            <p:cNvSpPr/>
            <p:nvPr/>
          </p:nvSpPr>
          <p:spPr>
            <a:xfrm>
              <a:off x="115150" y="4798178"/>
              <a:ext cx="132600" cy="127200"/>
            </a:xfrm>
            <a:prstGeom prst="ellipse">
              <a:avLst/>
            </a:prstGeom>
            <a:solidFill>
              <a:schemeClr val="accent5"/>
            </a:solidFill>
            <a:ln cap="flat" cmpd="sng" w="952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Manrope"/>
                <a:ea typeface="Manrope"/>
                <a:cs typeface="Manrope"/>
                <a:sym typeface="Manrope"/>
              </a:endParaRPr>
            </a:p>
          </p:txBody>
        </p:sp>
      </p:grpSp>
      <p:sp>
        <p:nvSpPr>
          <p:cNvPr id="213" name="Google Shape;213;p7"/>
          <p:cNvSpPr txBox="1"/>
          <p:nvPr>
            <p:ph type="title"/>
          </p:nvPr>
        </p:nvSpPr>
        <p:spPr>
          <a:xfrm>
            <a:off x="871325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4" name="Google Shape;214;p7"/>
          <p:cNvSpPr txBox="1"/>
          <p:nvPr>
            <p:ph idx="2" type="title"/>
          </p:nvPr>
        </p:nvSpPr>
        <p:spPr>
          <a:xfrm>
            <a:off x="3587619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5" name="Google Shape;215;p7"/>
          <p:cNvSpPr txBox="1"/>
          <p:nvPr>
            <p:ph idx="3" type="title"/>
          </p:nvPr>
        </p:nvSpPr>
        <p:spPr>
          <a:xfrm>
            <a:off x="6179075" y="720750"/>
            <a:ext cx="2300400" cy="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b="0" sz="19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9pPr>
          </a:lstStyle>
          <a:p/>
        </p:txBody>
      </p:sp>
      <p:sp>
        <p:nvSpPr>
          <p:cNvPr id="216" name="Google Shape;216;p7"/>
          <p:cNvSpPr/>
          <p:nvPr>
            <p:ph idx="4" type="pic"/>
          </p:nvPr>
        </p:nvSpPr>
        <p:spPr>
          <a:xfrm>
            <a:off x="895300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7" name="Google Shape;217;p7"/>
          <p:cNvSpPr/>
          <p:nvPr>
            <p:ph idx="5" type="pic"/>
          </p:nvPr>
        </p:nvSpPr>
        <p:spPr>
          <a:xfrm>
            <a:off x="3605775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8" name="Google Shape;218;p7"/>
          <p:cNvSpPr/>
          <p:nvPr>
            <p:ph idx="6" type="pic"/>
          </p:nvPr>
        </p:nvSpPr>
        <p:spPr>
          <a:xfrm>
            <a:off x="6197225" y="1487250"/>
            <a:ext cx="2264100" cy="2729700"/>
          </a:xfrm>
          <a:prstGeom prst="rect">
            <a:avLst/>
          </a:prstGeom>
          <a:noFill/>
          <a:ln>
            <a:noFill/>
          </a:ln>
        </p:spPr>
      </p:sp>
      <p:sp>
        <p:nvSpPr>
          <p:cNvPr id="219" name="Google Shape;219;p7"/>
          <p:cNvSpPr txBox="1"/>
          <p:nvPr>
            <p:ph idx="1" type="subTitle"/>
          </p:nvPr>
        </p:nvSpPr>
        <p:spPr>
          <a:xfrm>
            <a:off x="1187675" y="4299825"/>
            <a:ext cx="1667700" cy="22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7"/>
          <p:cNvSpPr txBox="1"/>
          <p:nvPr>
            <p:ph idx="7" type="subTitle"/>
          </p:nvPr>
        </p:nvSpPr>
        <p:spPr>
          <a:xfrm rot="-214117">
            <a:off x="3902250" y="4346193"/>
            <a:ext cx="1667634" cy="22634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7"/>
          <p:cNvSpPr txBox="1"/>
          <p:nvPr>
            <p:ph idx="8" type="subTitle"/>
          </p:nvPr>
        </p:nvSpPr>
        <p:spPr>
          <a:xfrm rot="215969">
            <a:off x="6495540" y="4324572"/>
            <a:ext cx="1667690" cy="22634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Font typeface="Manro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title, body and image">
  <p:cSld name="BLANK_1_1_1_1_1_1_1_1_1_1_1_1">
    <p:bg>
      <p:bgPr>
        <a:solidFill>
          <a:schemeClr val="lt1"/>
        </a:solidFill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"/>
          <p:cNvSpPr/>
          <p:nvPr/>
        </p:nvSpPr>
        <p:spPr>
          <a:xfrm rot="-300782">
            <a:off x="5105280" y="419634"/>
            <a:ext cx="3577384" cy="43082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24" name="Google Shape;224;p8"/>
          <p:cNvSpPr/>
          <p:nvPr>
            <p:ph idx="2" type="pic"/>
          </p:nvPr>
        </p:nvSpPr>
        <p:spPr>
          <a:xfrm>
            <a:off x="2050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25" name="Google Shape;225;p8"/>
          <p:cNvSpPr/>
          <p:nvPr/>
        </p:nvSpPr>
        <p:spPr>
          <a:xfrm rot="134178">
            <a:off x="5002593" y="293901"/>
            <a:ext cx="3782581" cy="4555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26" name="Google Shape;226;p8"/>
          <p:cNvSpPr txBox="1"/>
          <p:nvPr>
            <p:ph type="title"/>
          </p:nvPr>
        </p:nvSpPr>
        <p:spPr>
          <a:xfrm rot="124275">
            <a:off x="5368207" y="536624"/>
            <a:ext cx="3037985" cy="61450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27" name="Google Shape;227;p8"/>
          <p:cNvSpPr txBox="1"/>
          <p:nvPr>
            <p:ph idx="1" type="body"/>
          </p:nvPr>
        </p:nvSpPr>
        <p:spPr>
          <a:xfrm rot="119438">
            <a:off x="5194650" y="1261934"/>
            <a:ext cx="3281881" cy="2287382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28" name="Google Shape;228;p8"/>
          <p:cNvSpPr txBox="1"/>
          <p:nvPr>
            <p:ph idx="3" type="body"/>
          </p:nvPr>
        </p:nvSpPr>
        <p:spPr>
          <a:xfrm rot="131721">
            <a:off x="5123776" y="3854495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2">
  <p:cSld name="BLANK_1_1_1_1_1_1_1_1_1_1_1_1_2_1">
    <p:bg>
      <p:bgPr>
        <a:solidFill>
          <a:schemeClr val="lt1"/>
        </a:solidFill>
      </p:bgPr>
    </p:bg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"/>
          <p:cNvSpPr/>
          <p:nvPr/>
        </p:nvSpPr>
        <p:spPr>
          <a:xfrm rot="482751">
            <a:off x="407815" y="419618"/>
            <a:ext cx="3577314" cy="43084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1" name="Google Shape;231;p9"/>
          <p:cNvSpPr/>
          <p:nvPr>
            <p:ph idx="2" type="pic"/>
          </p:nvPr>
        </p:nvSpPr>
        <p:spPr>
          <a:xfrm>
            <a:off x="4372975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32" name="Google Shape;232;p9"/>
          <p:cNvSpPr/>
          <p:nvPr/>
        </p:nvSpPr>
        <p:spPr>
          <a:xfrm rot="-98716">
            <a:off x="327421" y="293858"/>
            <a:ext cx="3782459" cy="455587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3" name="Google Shape;233;p9"/>
          <p:cNvSpPr txBox="1"/>
          <p:nvPr>
            <p:ph type="title"/>
          </p:nvPr>
        </p:nvSpPr>
        <p:spPr>
          <a:xfrm rot="-108624">
            <a:off x="673475" y="530154"/>
            <a:ext cx="3038717" cy="61381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34" name="Google Shape;234;p9"/>
          <p:cNvSpPr txBox="1"/>
          <p:nvPr>
            <p:ph idx="1" type="body"/>
          </p:nvPr>
        </p:nvSpPr>
        <p:spPr>
          <a:xfrm flipH="1" rot="-131721">
            <a:off x="577990" y="3865770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 and image 3">
  <p:cSld name="BLANK_1_1_1_1_1_1_1_1_1_1_1_1_2">
    <p:bg>
      <p:bgPr>
        <a:solidFill>
          <a:schemeClr val="lt1"/>
        </a:soli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0"/>
          <p:cNvSpPr/>
          <p:nvPr/>
        </p:nvSpPr>
        <p:spPr>
          <a:xfrm rot="-300782">
            <a:off x="5105280" y="419634"/>
            <a:ext cx="3577384" cy="43082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7" name="Google Shape;237;p10"/>
          <p:cNvSpPr/>
          <p:nvPr>
            <p:ph idx="2" type="pic"/>
          </p:nvPr>
        </p:nvSpPr>
        <p:spPr>
          <a:xfrm>
            <a:off x="2050" y="2050"/>
            <a:ext cx="47784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238" name="Google Shape;238;p10"/>
          <p:cNvSpPr/>
          <p:nvPr/>
        </p:nvSpPr>
        <p:spPr>
          <a:xfrm rot="134178">
            <a:off x="5002660" y="293903"/>
            <a:ext cx="3782581" cy="455567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Manrope"/>
              <a:ea typeface="Manrope"/>
              <a:cs typeface="Manrope"/>
              <a:sym typeface="Manrope"/>
            </a:endParaRPr>
          </a:p>
        </p:txBody>
      </p:sp>
      <p:sp>
        <p:nvSpPr>
          <p:cNvPr id="239" name="Google Shape;239;p10"/>
          <p:cNvSpPr txBox="1"/>
          <p:nvPr>
            <p:ph idx="1" type="body"/>
          </p:nvPr>
        </p:nvSpPr>
        <p:spPr>
          <a:xfrm rot="119438">
            <a:off x="5194650" y="1261934"/>
            <a:ext cx="3281881" cy="2287382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  <p:sp>
        <p:nvSpPr>
          <p:cNvPr id="240" name="Google Shape;240;p10"/>
          <p:cNvSpPr txBox="1"/>
          <p:nvPr>
            <p:ph type="title"/>
          </p:nvPr>
        </p:nvSpPr>
        <p:spPr>
          <a:xfrm rot="124275">
            <a:off x="5368207" y="536624"/>
            <a:ext cx="3037985" cy="614501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nton"/>
              <a:buNone/>
              <a:defRPr b="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9pPr>
          </a:lstStyle>
          <a:p/>
        </p:txBody>
      </p:sp>
      <p:sp>
        <p:nvSpPr>
          <p:cNvPr id="241" name="Google Shape;241;p10"/>
          <p:cNvSpPr txBox="1"/>
          <p:nvPr>
            <p:ph idx="3" type="body"/>
          </p:nvPr>
        </p:nvSpPr>
        <p:spPr>
          <a:xfrm rot="131721">
            <a:off x="5123776" y="3854495"/>
            <a:ext cx="3281408" cy="616356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spAutoFit/>
          </a:bodyPr>
          <a:lstStyle>
            <a:lvl1pPr indent="-304800" lvl="0" marL="457200" algn="ctr">
              <a:spcBef>
                <a:spcPts val="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1pPr>
            <a:lvl2pPr indent="-304800" lvl="1" marL="914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2pPr>
            <a:lvl3pPr indent="-304800" lvl="2" marL="1371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3pPr>
            <a:lvl4pPr indent="-304800" lvl="3" marL="18288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4pPr>
            <a:lvl5pPr indent="-304800" lvl="4" marL="22860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5pPr>
            <a:lvl6pPr indent="-304800" lvl="5" marL="27432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6pPr>
            <a:lvl7pPr indent="-304800" lvl="6" marL="32004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●"/>
              <a:defRPr>
                <a:latin typeface="Manrope Medium"/>
                <a:ea typeface="Manrope Medium"/>
                <a:cs typeface="Manrope Medium"/>
                <a:sym typeface="Manrope Medium"/>
              </a:defRPr>
            </a:lvl7pPr>
            <a:lvl8pPr indent="-304800" lvl="7" marL="3657600" algn="ctr">
              <a:spcBef>
                <a:spcPts val="800"/>
              </a:spcBef>
              <a:spcAft>
                <a:spcPts val="0"/>
              </a:spcAft>
              <a:buSzPts val="1200"/>
              <a:buFont typeface="Manrope Medium"/>
              <a:buChar char="○"/>
              <a:defRPr>
                <a:latin typeface="Manrope Medium"/>
                <a:ea typeface="Manrope Medium"/>
                <a:cs typeface="Manrope Medium"/>
                <a:sym typeface="Manrope Medium"/>
              </a:defRPr>
            </a:lvl8pPr>
            <a:lvl9pPr indent="-304800" lvl="8" marL="4114800" algn="ctr">
              <a:spcBef>
                <a:spcPts val="800"/>
              </a:spcBef>
              <a:spcAft>
                <a:spcPts val="800"/>
              </a:spcAft>
              <a:buSzPts val="1200"/>
              <a:buFont typeface="Manrope Medium"/>
              <a:buChar char="■"/>
              <a:defRPr>
                <a:latin typeface="Manrope Medium"/>
                <a:ea typeface="Manrope Medium"/>
                <a:cs typeface="Manrope Medium"/>
                <a:sym typeface="Manrope Medium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40.xml"/><Relationship Id="rId20" Type="http://schemas.openxmlformats.org/officeDocument/2006/relationships/slideLayout" Target="../slideLayouts/slideLayout20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22.xml"/><Relationship Id="rId44" Type="http://schemas.openxmlformats.org/officeDocument/2006/relationships/theme" Target="../theme/theme2.xml"/><Relationship Id="rId21" Type="http://schemas.openxmlformats.org/officeDocument/2006/relationships/slideLayout" Target="../slideLayouts/slideLayout21.xml"/><Relationship Id="rId43" Type="http://schemas.openxmlformats.org/officeDocument/2006/relationships/slideLayout" Target="../slideLayouts/slideLayout43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33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10.xml"/><Relationship Id="rId32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13.xml"/><Relationship Id="rId35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12.xml"/><Relationship Id="rId34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15.xml"/><Relationship Id="rId37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14.xml"/><Relationship Id="rId36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17.xml"/><Relationship Id="rId39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16.xml"/><Relationship Id="rId38" Type="http://schemas.openxmlformats.org/officeDocument/2006/relationships/slideLayout" Target="../slideLayouts/slideLayout38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" type="body"/>
          </p:nvPr>
        </p:nvSpPr>
        <p:spPr>
          <a:xfrm>
            <a:off x="228600" y="1452125"/>
            <a:ext cx="5760600" cy="3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indent="-304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1pPr>
            <a:lvl2pPr indent="-304800" lvl="1" marL="9144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2pPr>
            <a:lvl3pPr indent="-304800" lvl="2" marL="13716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3pPr>
            <a:lvl4pPr indent="-304800" lvl="3" marL="18288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4pPr>
            <a:lvl5pPr indent="-304800" lvl="4" marL="22860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5pPr>
            <a:lvl6pPr indent="-304800" lvl="5" marL="27432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6pPr>
            <a:lvl7pPr indent="-304800" lvl="6" marL="32004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●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7pPr>
            <a:lvl8pPr indent="-304800" lvl="7" marL="365760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Manrope"/>
              <a:buChar char="○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8pPr>
            <a:lvl9pPr indent="-304800" lvl="8" marL="411480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lt1"/>
              </a:buClr>
              <a:buSzPts val="1200"/>
              <a:buFont typeface="Manrope"/>
              <a:buChar char="■"/>
              <a:defRPr sz="1200">
                <a:solidFill>
                  <a:schemeClr val="lt1"/>
                </a:solidFill>
                <a:latin typeface="Manrope"/>
                <a:ea typeface="Manrope"/>
                <a:cs typeface="Manrope"/>
                <a:sym typeface="Manrop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228600" y="369300"/>
            <a:ext cx="6480300" cy="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b="1"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 sz="3000">
                <a:solidFill>
                  <a:schemeClr val="lt1"/>
                </a:solidFill>
                <a:latin typeface="Anton"/>
                <a:ea typeface="Anton"/>
                <a:cs typeface="Anton"/>
                <a:sym typeface="Anton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  <p:sldLayoutId id="2147483688" r:id="rId41"/>
    <p:sldLayoutId id="2147483689" r:id="rId42"/>
    <p:sldLayoutId id="2147483690" r:id="rId4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5616">
          <p15:clr>
            <a:srgbClr val="E46962"/>
          </p15:clr>
        </p15:guide>
        <p15:guide id="2" pos="144">
          <p15:clr>
            <a:srgbClr val="E46962"/>
          </p15:clr>
        </p15:guide>
        <p15:guide id="3" orient="horz" pos="144">
          <p15:clr>
            <a:srgbClr val="E46962"/>
          </p15:clr>
        </p15:guide>
        <p15:guide id="4" orient="horz" pos="3094">
          <p15:clr>
            <a:srgbClr val="E46962"/>
          </p15:clr>
        </p15:guide>
        <p15:guide id="5" pos="2850">
          <p15:clr>
            <a:srgbClr val="E46962"/>
          </p15:clr>
        </p15:guide>
        <p15:guide id="6" pos="2910">
          <p15:clr>
            <a:srgbClr val="E46962"/>
          </p15:clr>
        </p15:guide>
        <p15:guide id="7" pos="1468">
          <p15:clr>
            <a:srgbClr val="E46962"/>
          </p15:clr>
        </p15:guide>
        <p15:guide id="8" pos="1527">
          <p15:clr>
            <a:srgbClr val="E46962"/>
          </p15:clr>
        </p15:guide>
        <p15:guide id="9" pos="4226">
          <p15:clr>
            <a:srgbClr val="E46962"/>
          </p15:clr>
        </p15:guide>
        <p15:guide id="10" pos="4285">
          <p15:clr>
            <a:srgbClr val="E46962"/>
          </p15:clr>
        </p15:guide>
        <p15:guide id="11" pos="3773">
          <p15:clr>
            <a:srgbClr val="E46962"/>
          </p15:clr>
        </p15:guide>
        <p15:guide id="12" pos="3830">
          <p15:clr>
            <a:srgbClr val="E46962"/>
          </p15:clr>
        </p15:guide>
        <p15:guide id="13" pos="1930">
          <p15:clr>
            <a:srgbClr val="E46962"/>
          </p15:clr>
        </p15:guide>
        <p15:guide id="14" pos="1987">
          <p15:clr>
            <a:srgbClr val="E46962"/>
          </p15:clr>
        </p15:guide>
        <p15:guide id="15" orient="horz" pos="288">
          <p15:clr>
            <a:srgbClr val="E46962"/>
          </p15:clr>
        </p15:guide>
        <p15:guide id="16" orient="horz" pos="2950">
          <p15:clr>
            <a:srgbClr val="E46962"/>
          </p15:clr>
        </p15:guide>
        <p15:guide id="17" orient="horz" pos="1135">
          <p15:clr>
            <a:srgbClr val="E46962"/>
          </p15:clr>
        </p15:guide>
        <p15:guide id="18" orient="horz" pos="1194">
          <p15:clr>
            <a:srgbClr val="E46962"/>
          </p15:clr>
        </p15:guide>
        <p15:guide id="19" orient="horz" pos="2043">
          <p15:clr>
            <a:srgbClr val="E46962"/>
          </p15:clr>
        </p15:guide>
        <p15:guide id="20" orient="horz" pos="2103">
          <p15:clr>
            <a:srgbClr val="E46962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9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45"/>
          <p:cNvSpPr txBox="1"/>
          <p:nvPr>
            <p:ph type="title"/>
          </p:nvPr>
        </p:nvSpPr>
        <p:spPr>
          <a:xfrm>
            <a:off x="1081850" y="1719900"/>
            <a:ext cx="6984900" cy="169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">
                <a:latin typeface="Manrope"/>
                <a:ea typeface="Manrope"/>
                <a:cs typeface="Manrope"/>
                <a:sym typeface="Manrope"/>
              </a:rPr>
              <a:t>CONTRACT LAW TEST REVIEW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24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25;p46"/>
          <p:cNvSpPr txBox="1"/>
          <p:nvPr>
            <p:ph type="title"/>
          </p:nvPr>
        </p:nvSpPr>
        <p:spPr>
          <a:xfrm>
            <a:off x="460375" y="457200"/>
            <a:ext cx="8221200" cy="418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characterizes an Estate for Years?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It has a specific start and end date.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type of lease allows the tenant to remain until proper notice is given?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Periodic Estate</a:t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In which type of lease can either party end the tenancy at anytime?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Tenancy at Will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tenant's responsibility in a Gross Lease?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Paying only fixed rent with no additional costs.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an Estate at Sufferance?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The tenant remains after the lease term without consent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29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Google Shape;1030;p47"/>
          <p:cNvSpPr txBox="1"/>
          <p:nvPr>
            <p:ph type="title"/>
          </p:nvPr>
        </p:nvSpPr>
        <p:spPr>
          <a:xfrm>
            <a:off x="460375" y="228600"/>
            <a:ext cx="83067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typical of a Ground Lease?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It usually lasts for many years and can include development rights.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lease type requires the tenant to pay base rent plus property taxes?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Single Net Lease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key aspect of a Periodic Estate in terms of renewal?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It continues until terminated with proper notice.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main responsibility of the tenant in a Double Net Lease?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Base rent plus property taxes and insurance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Who is primarily responsible for all costs associated with the property in an Absolute Net Lease?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	C) The tenant is fully responsible for costs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6" st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7" st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8" st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29" st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30" st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end="31" st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34" name="Shape 10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Google Shape;1035;p48"/>
          <p:cNvSpPr txBox="1"/>
          <p:nvPr>
            <p:ph type="title"/>
          </p:nvPr>
        </p:nvSpPr>
        <p:spPr>
          <a:xfrm>
            <a:off x="460375" y="381000"/>
            <a:ext cx="82212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1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In a Modified Gross Lease, what are the tenant's obligations?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Pay a fixed base rent and some operating expenses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1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role of a principal in a contract agreement?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Both A &amp; B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1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the primary duty of a fiduciary in a property management scenario? 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Act in the best interests of the property owner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1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of the following best describes a bilateral agreement?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An agreement in which both parties make mutual promises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1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lease type allows tenants to only lease the land and put their own mobile home on?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	B) Land Lease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6" st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7" st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>
                                            <p:txEl>
                                              <p:pRg end="28" st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39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49"/>
          <p:cNvSpPr txBox="1"/>
          <p:nvPr>
            <p:ph type="title"/>
          </p:nvPr>
        </p:nvSpPr>
        <p:spPr>
          <a:xfrm>
            <a:off x="460375" y="228600"/>
            <a:ext cx="83868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does a 'meeting of the minds' signify in a contract?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D) All parties understand each other's obligations clearly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role does a property manager primarily serve?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C) They handle leasing, tenant relations, and maintenance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of the following statements about lead-based paint disclosures is accurate?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	D) Required for residential buildings constructed before 1978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is a tenancy at sufferance?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	B) A tenant continues to occupy the property after the lease expires.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16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Which relationship is considered a fiduciary relationship in property management?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		B) Property manager and owner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0" st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1" st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2" st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3" st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4" st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5" st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6" st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7" st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8" st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29" st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>
                                            <p:txEl>
                                              <p:pRg end="30" st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1044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p50"/>
          <p:cNvSpPr txBox="1"/>
          <p:nvPr>
            <p:ph type="title"/>
          </p:nvPr>
        </p:nvSpPr>
        <p:spPr>
          <a:xfrm>
            <a:off x="460375" y="228600"/>
            <a:ext cx="8386800" cy="42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21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type of agreement is formed when Bob rents a duplex to Lisa for a one-year period?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A) Bilateral agreement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-330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ahoma"/>
              <a:buAutoNum type="arabicPeriod" startAt="21"/>
            </a:pPr>
            <a:r>
              <a:rPr lang="en" sz="1600">
                <a:latin typeface="Tahoma"/>
                <a:ea typeface="Tahoma"/>
                <a:cs typeface="Tahoma"/>
                <a:sym typeface="Tahoma"/>
              </a:rPr>
              <a:t>What role does a property manager primarily serve?</a:t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en" sz="1600">
                <a:highlight>
                  <a:srgbClr val="FFD966"/>
                </a:highlight>
                <a:latin typeface="Tahoma"/>
                <a:ea typeface="Tahoma"/>
                <a:cs typeface="Tahoma"/>
                <a:sym typeface="Tahoma"/>
              </a:rPr>
              <a:t>B) Offer and acceptance, mutual consent, consideration, legal capacity</a:t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45720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600">
              <a:highlight>
                <a:srgbClr val="FFD966"/>
              </a:highlight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8" st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>
                                            <p:txEl>
                                              <p:pRg end="19" st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 AGENDA">
  <a:themeElements>
    <a:clrScheme name="Simple Light">
      <a:dk1>
        <a:srgbClr val="E9E4DB"/>
      </a:dk1>
      <a:lt1>
        <a:srgbClr val="131313"/>
      </a:lt1>
      <a:dk2>
        <a:srgbClr val="E96A64"/>
      </a:dk2>
      <a:lt2>
        <a:srgbClr val="299F9C"/>
      </a:lt2>
      <a:accent1>
        <a:srgbClr val="C0534D"/>
      </a:accent1>
      <a:accent2>
        <a:srgbClr val="207D7B"/>
      </a:accent2>
      <a:accent3>
        <a:srgbClr val="6E9960"/>
      </a:accent3>
      <a:accent4>
        <a:srgbClr val="444746"/>
      </a:accent4>
      <a:accent5>
        <a:srgbClr val="CDC7B9"/>
      </a:accent5>
      <a:accent6>
        <a:srgbClr val="F5F5F5"/>
      </a:accent6>
      <a:hlink>
        <a:srgbClr val="577D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