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application/vnd.openxmlformats-package.relationships+xml" Extension="rels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  <p:sldId id="270" r:id="rId21"/>
    <p:sldId id="271" r:id="rId22"/>
    <p:sldId id="272" r:id="rId23"/>
    <p:sldId id="273" r:id="rId24"/>
    <p:sldId id="274" r:id="rId25"/>
    <p:sldId id="275" r:id="rId26"/>
    <p:sldId id="276" r:id="rId27"/>
  </p:sldIdLst>
  <p:sldSz cy="6858000" cx="12192000"/>
  <p:notesSz cx="6858000" cy="9144000"/>
  <p:embeddedFontLst>
    <p:embeddedFont>
      <p:font typeface="Poppins"/>
      <p:regular r:id="rId28"/>
      <p:bold r:id="rId29"/>
      <p:italic r:id="rId30"/>
      <p:boldItalic r:id="rId31"/>
    </p:embeddedFont>
    <p:embeddedFont>
      <p:font typeface="Lato"/>
      <p:regular r:id="rId32"/>
      <p:bold r:id="rId33"/>
      <p:italic r:id="rId34"/>
      <p:boldItalic r:id="rId35"/>
    </p:embeddedFont>
    <p:embeddedFont>
      <p:font typeface="Lato Light"/>
      <p:regular r:id="rId36"/>
      <p:bold r:id="rId37"/>
      <p:italic r:id="rId38"/>
      <p:boldItalic r:id="rId39"/>
    </p:embeddedFont>
    <p:embeddedFont>
      <p:font typeface="Poppins Medium"/>
      <p:regular r:id="rId40"/>
      <p:bold r:id="rId41"/>
      <p:italic r:id="rId42"/>
      <p:boldItalic r:id="rId43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GoogleSlidesCustomDataVersion2">
      <go:slidesCustomData xmlns:go="http://customooxmlschemas.google.com/" r:id="rId44" roundtripDataSignature="AMtx7mjSbTnWRjrShp5Fl8mHPh7NGLOb/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44389FCD-81CB-47C7-BE01-8E45E6D4DB1E}">
  <a:tblStyle styleId="{44389FCD-81CB-47C7-BE01-8E45E6D4DB1E}" styleName="Table_0">
    <a:wholeTbl>
      <a:tcTxStyle b="off" i="off">
        <a:font>
          <a:latin typeface="Calibri"/>
          <a:ea typeface="Calibri"/>
          <a:cs typeface="Calibri"/>
        </a:font>
        <a:schemeClr val="dk1"/>
      </a:tcTxStyle>
      <a:tcStyle>
        <a:tcBdr>
          <a:left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insideV>
        </a:tcBdr>
        <a:fill>
          <a:solidFill>
            <a:srgbClr val="E7EEF7"/>
          </a:solidFill>
        </a:fill>
      </a:tcStyle>
    </a:wholeTbl>
    <a:band1H>
      <a:tcTxStyle b="off" i="off"/>
      <a:tcStyle>
        <a:fill>
          <a:solidFill>
            <a:srgbClr val="CBDBEF"/>
          </a:solidFill>
        </a:fill>
      </a:tcStyle>
    </a:band1H>
    <a:band2H>
      <a:tcTxStyle b="off" i="off"/>
    </a:band2H>
    <a:band1V>
      <a:tcTxStyle b="off" i="off"/>
      <a:tcStyle>
        <a:fill>
          <a:solidFill>
            <a:srgbClr val="CBDBEF"/>
          </a:solidFill>
        </a:fill>
      </a:tcStyle>
    </a:band1V>
    <a:band2V>
      <a:tcTxStyle b="off" i="off"/>
    </a:band2V>
    <a:lastCol>
      <a:tcTxStyle b="on" i="off">
        <a:font>
          <a:latin typeface="Calibri"/>
          <a:ea typeface="Calibri"/>
          <a:cs typeface="Calibri"/>
        </a:font>
        <a:schemeClr val="lt1"/>
      </a:tcTxStyle>
      <a:tcStyle>
        <a:fill>
          <a:solidFill>
            <a:schemeClr val="accent1"/>
          </a:solidFill>
        </a:fill>
      </a:tcStyle>
    </a:lastCol>
    <a:firstCol>
      <a:tcTxStyle b="on" i="off">
        <a:font>
          <a:latin typeface="Calibri"/>
          <a:ea typeface="Calibri"/>
          <a:cs typeface="Calibri"/>
        </a:font>
        <a:schemeClr val="lt1"/>
      </a:tcTxStyle>
      <a:tcStyle>
        <a:fill>
          <a:solidFill>
            <a:schemeClr val="accent1"/>
          </a:solidFill>
        </a:fill>
      </a:tcStyle>
    </a:firstCol>
    <a:la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top>
            <a:ln cap="flat" cmpd="sng" w="381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top>
        </a:tcBdr>
        <a:fill>
          <a:solidFill>
            <a:schemeClr val="accent1"/>
          </a:solidFill>
        </a:fill>
      </a:tcStyle>
    </a:lastRow>
    <a:seCell>
      <a:tcTxStyle b="off" i="off"/>
    </a:seCell>
    <a:swCell>
      <a:tcTxStyle b="off" i="off"/>
    </a:swCell>
    <a:fir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bottom>
            <a:ln cap="flat" cmpd="sng" w="381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bottom>
        </a:tcBdr>
        <a:fill>
          <a:solidFill>
            <a:schemeClr val="accent1"/>
          </a:solidFill>
        </a:fill>
      </a:tcStyle>
    </a:firstRow>
    <a:neCell>
      <a:tcTxStyle b="off" i="off"/>
    </a:neCell>
    <a:nwCell>
      <a:tcTxStyle b="off" i="off"/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60" orient="horz"/>
        <p:guide pos="384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font" Target="fonts/PoppinsMedium-regular.fntdata"/><Relationship Id="rId20" Type="http://schemas.openxmlformats.org/officeDocument/2006/relationships/slide" Target="slides/slide14.xml"/><Relationship Id="rId42" Type="http://schemas.openxmlformats.org/officeDocument/2006/relationships/font" Target="fonts/PoppinsMedium-italic.fntdata"/><Relationship Id="rId41" Type="http://schemas.openxmlformats.org/officeDocument/2006/relationships/font" Target="fonts/PoppinsMedium-bold.fntdata"/><Relationship Id="rId22" Type="http://schemas.openxmlformats.org/officeDocument/2006/relationships/slide" Target="slides/slide16.xml"/><Relationship Id="rId44" Type="http://customschemas.google.com/relationships/presentationmetadata" Target="metadata"/><Relationship Id="rId21" Type="http://schemas.openxmlformats.org/officeDocument/2006/relationships/slide" Target="slides/slide15.xml"/><Relationship Id="rId43" Type="http://schemas.openxmlformats.org/officeDocument/2006/relationships/font" Target="fonts/PoppinsMedium-boldItalic.fntdata"/><Relationship Id="rId24" Type="http://schemas.openxmlformats.org/officeDocument/2006/relationships/slide" Target="slides/slide18.xml"/><Relationship Id="rId23" Type="http://schemas.openxmlformats.org/officeDocument/2006/relationships/slide" Target="slides/slide17.xml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tableStyles" Target="tableStyles.xml"/><Relationship Id="rId9" Type="http://schemas.openxmlformats.org/officeDocument/2006/relationships/slide" Target="slides/slide3.xml"/><Relationship Id="rId26" Type="http://schemas.openxmlformats.org/officeDocument/2006/relationships/slide" Target="slides/slide20.xml"/><Relationship Id="rId25" Type="http://schemas.openxmlformats.org/officeDocument/2006/relationships/slide" Target="slides/slide19.xml"/><Relationship Id="rId28" Type="http://schemas.openxmlformats.org/officeDocument/2006/relationships/font" Target="fonts/Poppins-regular.fntdata"/><Relationship Id="rId27" Type="http://schemas.openxmlformats.org/officeDocument/2006/relationships/slide" Target="slides/slide21.xml"/><Relationship Id="rId5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29" Type="http://schemas.openxmlformats.org/officeDocument/2006/relationships/font" Target="fonts/Poppins-bold.fntdata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31" Type="http://schemas.openxmlformats.org/officeDocument/2006/relationships/font" Target="fonts/Poppins-boldItalic.fntdata"/><Relationship Id="rId30" Type="http://schemas.openxmlformats.org/officeDocument/2006/relationships/font" Target="fonts/Poppins-italic.fntdata"/><Relationship Id="rId11" Type="http://schemas.openxmlformats.org/officeDocument/2006/relationships/slide" Target="slides/slide5.xml"/><Relationship Id="rId33" Type="http://schemas.openxmlformats.org/officeDocument/2006/relationships/font" Target="fonts/Lato-bold.fntdata"/><Relationship Id="rId10" Type="http://schemas.openxmlformats.org/officeDocument/2006/relationships/slide" Target="slides/slide4.xml"/><Relationship Id="rId32" Type="http://schemas.openxmlformats.org/officeDocument/2006/relationships/font" Target="fonts/Lato-regular.fntdata"/><Relationship Id="rId13" Type="http://schemas.openxmlformats.org/officeDocument/2006/relationships/slide" Target="slides/slide7.xml"/><Relationship Id="rId35" Type="http://schemas.openxmlformats.org/officeDocument/2006/relationships/font" Target="fonts/Lato-boldItalic.fntdata"/><Relationship Id="rId12" Type="http://schemas.openxmlformats.org/officeDocument/2006/relationships/slide" Target="slides/slide6.xml"/><Relationship Id="rId34" Type="http://schemas.openxmlformats.org/officeDocument/2006/relationships/font" Target="fonts/Lato-italic.fntdata"/><Relationship Id="rId15" Type="http://schemas.openxmlformats.org/officeDocument/2006/relationships/slide" Target="slides/slide9.xml"/><Relationship Id="rId37" Type="http://schemas.openxmlformats.org/officeDocument/2006/relationships/font" Target="fonts/LatoLight-bold.fntdata"/><Relationship Id="rId14" Type="http://schemas.openxmlformats.org/officeDocument/2006/relationships/slide" Target="slides/slide8.xml"/><Relationship Id="rId36" Type="http://schemas.openxmlformats.org/officeDocument/2006/relationships/font" Target="fonts/LatoLight-regular.fntdata"/><Relationship Id="rId17" Type="http://schemas.openxmlformats.org/officeDocument/2006/relationships/slide" Target="slides/slide11.xml"/><Relationship Id="rId39" Type="http://schemas.openxmlformats.org/officeDocument/2006/relationships/font" Target="fonts/LatoLight-boldItalic.fntdata"/><Relationship Id="rId16" Type="http://schemas.openxmlformats.org/officeDocument/2006/relationships/slide" Target="slides/slide10.xml"/><Relationship Id="rId38" Type="http://schemas.openxmlformats.org/officeDocument/2006/relationships/font" Target="fonts/LatoLight-italic.fntdata"/><Relationship Id="rId19" Type="http://schemas.openxmlformats.org/officeDocument/2006/relationships/slide" Target="slides/slide13.xml"/><Relationship Id="rId18" Type="http://schemas.openxmlformats.org/officeDocument/2006/relationships/slide" Target="slides/slide12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9845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9845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9845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9845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9845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9845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9845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9845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g31bc0be0a41_0_125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3" name="Google Shape;123;g31bc0be0a41_0_125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7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p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209" name="Google Shape;209;p11:notes"/>
          <p:cNvSpPr/>
          <p:nvPr>
            <p:ph idx="2" type="sldImg"/>
          </p:nvPr>
        </p:nvSpPr>
        <p:spPr>
          <a:xfrm>
            <a:off x="380206" y="685800"/>
            <a:ext cx="60975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7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p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219" name="Google Shape;219;p12:notes"/>
          <p:cNvSpPr/>
          <p:nvPr>
            <p:ph idx="2" type="sldImg"/>
          </p:nvPr>
        </p:nvSpPr>
        <p:spPr>
          <a:xfrm>
            <a:off x="380206" y="685800"/>
            <a:ext cx="60975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7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Google Shape;228;p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229" name="Google Shape;229;p13:notes"/>
          <p:cNvSpPr/>
          <p:nvPr>
            <p:ph idx="2" type="sldImg"/>
          </p:nvPr>
        </p:nvSpPr>
        <p:spPr>
          <a:xfrm>
            <a:off x="380206" y="685800"/>
            <a:ext cx="60975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7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Google Shape;238;p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239" name="Google Shape;239;p14:notes"/>
          <p:cNvSpPr/>
          <p:nvPr>
            <p:ph idx="2" type="sldImg"/>
          </p:nvPr>
        </p:nvSpPr>
        <p:spPr>
          <a:xfrm>
            <a:off x="380206" y="685800"/>
            <a:ext cx="60975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7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Google Shape;248;g31ee6c2e355_0_3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249" name="Google Shape;249;g31ee6c2e355_0_36:notes"/>
          <p:cNvSpPr/>
          <p:nvPr>
            <p:ph idx="2" type="sldImg"/>
          </p:nvPr>
        </p:nvSpPr>
        <p:spPr>
          <a:xfrm>
            <a:off x="380206" y="685800"/>
            <a:ext cx="60975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7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Google Shape;258;p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259" name="Google Shape;259;p16:notes"/>
          <p:cNvSpPr/>
          <p:nvPr>
            <p:ph idx="2" type="sldImg"/>
          </p:nvPr>
        </p:nvSpPr>
        <p:spPr>
          <a:xfrm>
            <a:off x="380206" y="685800"/>
            <a:ext cx="60975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7" name="Shape 2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Google Shape;268;p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269" name="Google Shape;269;p17:notes"/>
          <p:cNvSpPr/>
          <p:nvPr>
            <p:ph idx="2" type="sldImg"/>
          </p:nvPr>
        </p:nvSpPr>
        <p:spPr>
          <a:xfrm>
            <a:off x="380206" y="685800"/>
            <a:ext cx="60975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7" name="Shape 2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" name="Google Shape;278;g31bc0be0a41_0_117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279" name="Google Shape;279;g31bc0be0a41_0_1177:notes"/>
          <p:cNvSpPr/>
          <p:nvPr>
            <p:ph idx="2" type="sldImg"/>
          </p:nvPr>
        </p:nvSpPr>
        <p:spPr>
          <a:xfrm>
            <a:off x="380206" y="685800"/>
            <a:ext cx="60975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8" name="Shape 2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" name="Google Shape;289;g31bc0be0a41_0_118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290" name="Google Shape;290;g31bc0be0a41_0_1188:notes"/>
          <p:cNvSpPr/>
          <p:nvPr>
            <p:ph idx="2" type="sldImg"/>
          </p:nvPr>
        </p:nvSpPr>
        <p:spPr>
          <a:xfrm>
            <a:off x="380206" y="685800"/>
            <a:ext cx="60975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0" name="Shape 3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" name="Google Shape;301;g31bc0be0a41_0_120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302" name="Google Shape;302;g31bc0be0a41_0_1201:notes"/>
          <p:cNvSpPr/>
          <p:nvPr>
            <p:ph idx="2" type="sldImg"/>
          </p:nvPr>
        </p:nvSpPr>
        <p:spPr>
          <a:xfrm>
            <a:off x="380206" y="685800"/>
            <a:ext cx="60975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29" name="Google Shape;129;p3:notes"/>
          <p:cNvSpPr/>
          <p:nvPr>
            <p:ph idx="2" type="sldImg"/>
          </p:nvPr>
        </p:nvSpPr>
        <p:spPr>
          <a:xfrm>
            <a:off x="380206" y="685800"/>
            <a:ext cx="60975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0" name="Shape 3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" name="Google Shape;311;g31ee6c2e355_0_4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312" name="Google Shape;312;g31ee6c2e355_0_45:notes"/>
          <p:cNvSpPr/>
          <p:nvPr>
            <p:ph idx="2" type="sldImg"/>
          </p:nvPr>
        </p:nvSpPr>
        <p:spPr>
          <a:xfrm>
            <a:off x="380206" y="685800"/>
            <a:ext cx="60975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20" name="Shape 3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1" name="Google Shape;321;g31bc0be0a41_0_124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322" name="Google Shape;322;g31bc0be0a41_0_1248:notes"/>
          <p:cNvSpPr/>
          <p:nvPr>
            <p:ph idx="2" type="sldImg"/>
          </p:nvPr>
        </p:nvSpPr>
        <p:spPr>
          <a:xfrm>
            <a:off x="380206" y="685800"/>
            <a:ext cx="60975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7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39" name="Google Shape;139;p4:notes"/>
          <p:cNvSpPr/>
          <p:nvPr>
            <p:ph idx="2" type="sldImg"/>
          </p:nvPr>
        </p:nvSpPr>
        <p:spPr>
          <a:xfrm>
            <a:off x="380206" y="685800"/>
            <a:ext cx="60975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7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49" name="Google Shape;149;p5:notes"/>
          <p:cNvSpPr/>
          <p:nvPr>
            <p:ph idx="2" type="sldImg"/>
          </p:nvPr>
        </p:nvSpPr>
        <p:spPr>
          <a:xfrm>
            <a:off x="380206" y="685800"/>
            <a:ext cx="60975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7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59" name="Google Shape;159;p6:notes"/>
          <p:cNvSpPr/>
          <p:nvPr>
            <p:ph idx="2" type="sldImg"/>
          </p:nvPr>
        </p:nvSpPr>
        <p:spPr>
          <a:xfrm>
            <a:off x="380206" y="685800"/>
            <a:ext cx="60975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7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69" name="Google Shape;169;p7:notes"/>
          <p:cNvSpPr/>
          <p:nvPr>
            <p:ph idx="2" type="sldImg"/>
          </p:nvPr>
        </p:nvSpPr>
        <p:spPr>
          <a:xfrm>
            <a:off x="380206" y="685800"/>
            <a:ext cx="60975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7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79" name="Google Shape;179;p8:notes"/>
          <p:cNvSpPr/>
          <p:nvPr>
            <p:ph idx="2" type="sldImg"/>
          </p:nvPr>
        </p:nvSpPr>
        <p:spPr>
          <a:xfrm>
            <a:off x="380206" y="685800"/>
            <a:ext cx="60975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7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p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89" name="Google Shape;189;p9:notes"/>
          <p:cNvSpPr/>
          <p:nvPr>
            <p:ph idx="2" type="sldImg"/>
          </p:nvPr>
        </p:nvSpPr>
        <p:spPr>
          <a:xfrm>
            <a:off x="380206" y="685800"/>
            <a:ext cx="60975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7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p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99" name="Google Shape;199;p10:notes"/>
          <p:cNvSpPr/>
          <p:nvPr>
            <p:ph idx="2" type="sldImg"/>
          </p:nvPr>
        </p:nvSpPr>
        <p:spPr>
          <a:xfrm>
            <a:off x="380206" y="685800"/>
            <a:ext cx="60975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showMasterSp="0" type="title">
  <p:cSld name="TITLE">
    <p:spTree>
      <p:nvGrpSpPr>
        <p:cNvPr id="14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g31bc0be0a41_0_1069"/>
          <p:cNvSpPr/>
          <p:nvPr/>
        </p:nvSpPr>
        <p:spPr>
          <a:xfrm>
            <a:off x="3176" y="6400800"/>
            <a:ext cx="12188700" cy="457200"/>
          </a:xfrm>
          <a:prstGeom prst="rect">
            <a:avLst/>
          </a:prstGeom>
          <a:solidFill>
            <a:srgbClr val="82837C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" name="Google Shape;16;g31bc0be0a41_0_1069"/>
          <p:cNvSpPr txBox="1"/>
          <p:nvPr>
            <p:ph type="ctrTitle"/>
          </p:nvPr>
        </p:nvSpPr>
        <p:spPr>
          <a:xfrm>
            <a:off x="1097280" y="758952"/>
            <a:ext cx="10058400" cy="35661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8000"/>
              <a:buFont typeface="Calibri"/>
              <a:buNone/>
              <a:defRPr sz="8000">
                <a:solidFill>
                  <a:srgbClr val="262626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" name="Google Shape;17;g31bc0be0a41_0_1069"/>
          <p:cNvSpPr txBox="1"/>
          <p:nvPr>
            <p:ph idx="1" type="subTitle"/>
          </p:nvPr>
        </p:nvSpPr>
        <p:spPr>
          <a:xfrm>
            <a:off x="1100051" y="4455621"/>
            <a:ext cx="100584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2400"/>
              <a:buNone/>
              <a:defRPr sz="2400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2000"/>
              <a:buNone/>
              <a:defRPr sz="2000"/>
            </a:lvl4pPr>
            <a:lvl5pPr lvl="4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2000"/>
              <a:buNone/>
              <a:defRPr sz="2000"/>
            </a:lvl5pPr>
            <a:lvl6pPr lvl="5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2000"/>
              <a:buNone/>
              <a:defRPr sz="2000"/>
            </a:lvl6pPr>
            <a:lvl7pPr lvl="6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2000"/>
              <a:buNone/>
              <a:defRPr sz="2000"/>
            </a:lvl7pPr>
            <a:lvl8pPr lvl="7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2000"/>
              <a:buNone/>
              <a:defRPr sz="2000"/>
            </a:lvl8pPr>
            <a:lvl9pPr lvl="8" algn="ctr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2000"/>
              <a:buNone/>
              <a:defRPr sz="2000"/>
            </a:lvl9pPr>
          </a:lstStyle>
          <a:p/>
        </p:txBody>
      </p:sp>
      <p:sp>
        <p:nvSpPr>
          <p:cNvPr id="18" name="Google Shape;18;g31bc0be0a41_0_1069"/>
          <p:cNvSpPr txBox="1"/>
          <p:nvPr>
            <p:ph idx="10" type="dt"/>
          </p:nvPr>
        </p:nvSpPr>
        <p:spPr>
          <a:xfrm>
            <a:off x="1097281" y="6459786"/>
            <a:ext cx="24723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g31bc0be0a41_0_1069"/>
          <p:cNvSpPr txBox="1"/>
          <p:nvPr>
            <p:ph idx="11" type="ftr"/>
          </p:nvPr>
        </p:nvSpPr>
        <p:spPr>
          <a:xfrm>
            <a:off x="3686185" y="6459786"/>
            <a:ext cx="48228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" name="Google Shape;20;g31bc0be0a41_0_1069"/>
          <p:cNvSpPr txBox="1"/>
          <p:nvPr>
            <p:ph idx="12" type="sldNum"/>
          </p:nvPr>
        </p:nvSpPr>
        <p:spPr>
          <a:xfrm>
            <a:off x="9900459" y="6459786"/>
            <a:ext cx="13119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Calibri"/>
              <a:buNone/>
              <a:defRPr/>
            </a:lvl1pPr>
            <a:lvl2pPr indent="0" lvl="1" marL="0" algn="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Calibri"/>
              <a:buNone/>
              <a:defRPr/>
            </a:lvl2pPr>
            <a:lvl3pPr indent="0" lvl="2" marL="0" algn="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Calibri"/>
              <a:buNone/>
              <a:defRPr/>
            </a:lvl3pPr>
            <a:lvl4pPr indent="0" lvl="3" marL="0" algn="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Calibri"/>
              <a:buNone/>
              <a:defRPr/>
            </a:lvl4pPr>
            <a:lvl5pPr indent="0" lvl="4" marL="0" algn="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Calibri"/>
              <a:buNone/>
              <a:defRPr/>
            </a:lvl5pPr>
            <a:lvl6pPr indent="0" lvl="5" marL="0" algn="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Calibri"/>
              <a:buNone/>
              <a:defRPr/>
            </a:lvl6pPr>
            <a:lvl7pPr indent="0" lvl="6" marL="0" algn="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Calibri"/>
              <a:buNone/>
              <a:defRPr/>
            </a:lvl7pPr>
            <a:lvl8pPr indent="0" lvl="7" marL="0" algn="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Calibri"/>
              <a:buNone/>
              <a:defRPr/>
            </a:lvl8pPr>
            <a:lvl9pPr indent="0" lvl="8" marL="0" algn="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Calibri"/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cxnSp>
        <p:nvCxnSpPr>
          <p:cNvPr id="21" name="Google Shape;21;g31bc0be0a41_0_1069"/>
          <p:cNvCxnSpPr/>
          <p:nvPr/>
        </p:nvCxnSpPr>
        <p:spPr>
          <a:xfrm>
            <a:off x="1207659" y="4343400"/>
            <a:ext cx="9875400" cy="0"/>
          </a:xfrm>
          <a:prstGeom prst="straightConnector1">
            <a:avLst/>
          </a:prstGeom>
          <a:noFill/>
          <a:ln cap="flat" cmpd="sng" w="9525">
            <a:solidFill>
              <a:srgbClr val="7F7F7F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22" name="Google Shape;22;g31bc0be0a41_0_1069"/>
          <p:cNvSpPr/>
          <p:nvPr/>
        </p:nvSpPr>
        <p:spPr>
          <a:xfrm>
            <a:off x="0" y="6334315"/>
            <a:ext cx="12192000" cy="66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g31bc0be0a41_0_1138"/>
          <p:cNvSpPr txBox="1"/>
          <p:nvPr>
            <p:ph type="title"/>
          </p:nvPr>
        </p:nvSpPr>
        <p:spPr>
          <a:xfrm>
            <a:off x="1097280" y="286604"/>
            <a:ext cx="10058400" cy="14508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5" name="Google Shape;85;g31bc0be0a41_0_1138"/>
          <p:cNvSpPr txBox="1"/>
          <p:nvPr>
            <p:ph idx="1" type="body"/>
          </p:nvPr>
        </p:nvSpPr>
        <p:spPr>
          <a:xfrm rot="5400000">
            <a:off x="4114830" y="-1171816"/>
            <a:ext cx="4023300" cy="10058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45700" spcFirstLastPara="1" rIns="45700" wrap="square" tIns="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800"/>
              <a:buChar char=" "/>
              <a:defRPr/>
            </a:lvl1pPr>
            <a:lvl2pPr indent="-342900" lvl="1" marL="9144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1800"/>
              <a:buChar char="◦"/>
              <a:defRPr/>
            </a:lvl2pPr>
            <a:lvl3pPr indent="-3429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3pPr>
            <a:lvl4pPr indent="-3429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4pPr>
            <a:lvl5pPr indent="-3429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5pPr>
            <a:lvl6pPr indent="-3429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6pPr>
            <a:lvl7pPr indent="-3429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7pPr>
            <a:lvl8pPr indent="-3429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8pPr>
            <a:lvl9pPr indent="-342900" lvl="8" marL="41148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800"/>
              <a:buChar char="◦"/>
              <a:defRPr/>
            </a:lvl9pPr>
          </a:lstStyle>
          <a:p/>
        </p:txBody>
      </p:sp>
      <p:sp>
        <p:nvSpPr>
          <p:cNvPr id="86" name="Google Shape;86;g31bc0be0a41_0_1138"/>
          <p:cNvSpPr txBox="1"/>
          <p:nvPr>
            <p:ph idx="10" type="dt"/>
          </p:nvPr>
        </p:nvSpPr>
        <p:spPr>
          <a:xfrm>
            <a:off x="1097281" y="6459786"/>
            <a:ext cx="24723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7" name="Google Shape;87;g31bc0be0a41_0_1138"/>
          <p:cNvSpPr txBox="1"/>
          <p:nvPr>
            <p:ph idx="11" type="ftr"/>
          </p:nvPr>
        </p:nvSpPr>
        <p:spPr>
          <a:xfrm>
            <a:off x="3686185" y="6459786"/>
            <a:ext cx="48228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8" name="Google Shape;88;g31bc0be0a41_0_1138"/>
          <p:cNvSpPr txBox="1"/>
          <p:nvPr>
            <p:ph idx="12" type="sldNum"/>
          </p:nvPr>
        </p:nvSpPr>
        <p:spPr>
          <a:xfrm>
            <a:off x="9900459" y="6459786"/>
            <a:ext cx="13119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Calibri"/>
              <a:buNone/>
              <a:defRPr/>
            </a:lvl1pPr>
            <a:lvl2pPr indent="0" lvl="1" marL="0" algn="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Calibri"/>
              <a:buNone/>
              <a:defRPr/>
            </a:lvl2pPr>
            <a:lvl3pPr indent="0" lvl="2" marL="0" algn="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Calibri"/>
              <a:buNone/>
              <a:defRPr/>
            </a:lvl3pPr>
            <a:lvl4pPr indent="0" lvl="3" marL="0" algn="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Calibri"/>
              <a:buNone/>
              <a:defRPr/>
            </a:lvl4pPr>
            <a:lvl5pPr indent="0" lvl="4" marL="0" algn="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Calibri"/>
              <a:buNone/>
              <a:defRPr/>
            </a:lvl5pPr>
            <a:lvl6pPr indent="0" lvl="5" marL="0" algn="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Calibri"/>
              <a:buNone/>
              <a:defRPr/>
            </a:lvl6pPr>
            <a:lvl7pPr indent="0" lvl="6" marL="0" algn="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Calibri"/>
              <a:buNone/>
              <a:defRPr/>
            </a:lvl7pPr>
            <a:lvl8pPr indent="0" lvl="7" marL="0" algn="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Calibri"/>
              <a:buNone/>
              <a:defRPr/>
            </a:lvl8pPr>
            <a:lvl9pPr indent="0" lvl="8" marL="0" algn="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Calibri"/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showMasterSp="0" type="vertTitleAndTx">
  <p:cSld name="VERTICAL_TITLE_AND_VERTICAL_TEXT"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g31bc0be0a41_0_1144"/>
          <p:cNvSpPr/>
          <p:nvPr/>
        </p:nvSpPr>
        <p:spPr>
          <a:xfrm>
            <a:off x="3176" y="6400800"/>
            <a:ext cx="12188700" cy="457200"/>
          </a:xfrm>
          <a:prstGeom prst="rect">
            <a:avLst/>
          </a:prstGeom>
          <a:solidFill>
            <a:srgbClr val="82837C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1" name="Google Shape;91;g31bc0be0a41_0_1144"/>
          <p:cNvSpPr/>
          <p:nvPr/>
        </p:nvSpPr>
        <p:spPr>
          <a:xfrm>
            <a:off x="16" y="6334316"/>
            <a:ext cx="12192000" cy="639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2" name="Google Shape;92;g31bc0be0a41_0_1144"/>
          <p:cNvSpPr txBox="1"/>
          <p:nvPr>
            <p:ph type="title"/>
          </p:nvPr>
        </p:nvSpPr>
        <p:spPr>
          <a:xfrm rot="5400000">
            <a:off x="7159350" y="1977852"/>
            <a:ext cx="5760000" cy="26289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3" name="Google Shape;93;g31bc0be0a41_0_1144"/>
          <p:cNvSpPr txBox="1"/>
          <p:nvPr>
            <p:ph idx="1" type="body"/>
          </p:nvPr>
        </p:nvSpPr>
        <p:spPr>
          <a:xfrm rot="5400000">
            <a:off x="1825350" y="-574848"/>
            <a:ext cx="5760000" cy="7734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45700" spcFirstLastPara="1" rIns="45700" wrap="square" tIns="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800"/>
              <a:buChar char=" "/>
              <a:defRPr/>
            </a:lvl1pPr>
            <a:lvl2pPr indent="-342900" lvl="1" marL="9144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1800"/>
              <a:buChar char="◦"/>
              <a:defRPr/>
            </a:lvl2pPr>
            <a:lvl3pPr indent="-3429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3pPr>
            <a:lvl4pPr indent="-3429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4pPr>
            <a:lvl5pPr indent="-3429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5pPr>
            <a:lvl6pPr indent="-3429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6pPr>
            <a:lvl7pPr indent="-3429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7pPr>
            <a:lvl8pPr indent="-3429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8pPr>
            <a:lvl9pPr indent="-342900" lvl="8" marL="41148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800"/>
              <a:buChar char="◦"/>
              <a:defRPr/>
            </a:lvl9pPr>
          </a:lstStyle>
          <a:p/>
        </p:txBody>
      </p:sp>
      <p:sp>
        <p:nvSpPr>
          <p:cNvPr id="94" name="Google Shape;94;g31bc0be0a41_0_1144"/>
          <p:cNvSpPr txBox="1"/>
          <p:nvPr>
            <p:ph idx="10" type="dt"/>
          </p:nvPr>
        </p:nvSpPr>
        <p:spPr>
          <a:xfrm>
            <a:off x="1097281" y="6459786"/>
            <a:ext cx="24723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5" name="Google Shape;95;g31bc0be0a41_0_1144"/>
          <p:cNvSpPr txBox="1"/>
          <p:nvPr>
            <p:ph idx="11" type="ftr"/>
          </p:nvPr>
        </p:nvSpPr>
        <p:spPr>
          <a:xfrm>
            <a:off x="3686185" y="6459786"/>
            <a:ext cx="48228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6" name="Google Shape;96;g31bc0be0a41_0_1144"/>
          <p:cNvSpPr txBox="1"/>
          <p:nvPr>
            <p:ph idx="12" type="sldNum"/>
          </p:nvPr>
        </p:nvSpPr>
        <p:spPr>
          <a:xfrm>
            <a:off x="9900459" y="6459786"/>
            <a:ext cx="13119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Calibri"/>
              <a:buNone/>
              <a:defRPr/>
            </a:lvl1pPr>
            <a:lvl2pPr indent="0" lvl="1" marL="0" algn="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Calibri"/>
              <a:buNone/>
              <a:defRPr/>
            </a:lvl2pPr>
            <a:lvl3pPr indent="0" lvl="2" marL="0" algn="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Calibri"/>
              <a:buNone/>
              <a:defRPr/>
            </a:lvl3pPr>
            <a:lvl4pPr indent="0" lvl="3" marL="0" algn="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Calibri"/>
              <a:buNone/>
              <a:defRPr/>
            </a:lvl4pPr>
            <a:lvl5pPr indent="0" lvl="4" marL="0" algn="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Calibri"/>
              <a:buNone/>
              <a:defRPr/>
            </a:lvl5pPr>
            <a:lvl6pPr indent="0" lvl="5" marL="0" algn="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Calibri"/>
              <a:buNone/>
              <a:defRPr/>
            </a:lvl6pPr>
            <a:lvl7pPr indent="0" lvl="6" marL="0" algn="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Calibri"/>
              <a:buNone/>
              <a:defRPr/>
            </a:lvl7pPr>
            <a:lvl8pPr indent="0" lvl="7" marL="0" algn="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Calibri"/>
              <a:buNone/>
              <a:defRPr/>
            </a:lvl8pPr>
            <a:lvl9pPr indent="0" lvl="8" marL="0" algn="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Calibri"/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001 Title">
  <p:cSld name="CUSTOM">
    <p:bg>
      <p:bgPr>
        <a:solidFill>
          <a:srgbClr val="1C6E8C"/>
        </a:solidFill>
      </p:bgPr>
    </p:bg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g31bc0be0a41_0_1152"/>
          <p:cNvSpPr txBox="1"/>
          <p:nvPr>
            <p:ph type="title"/>
          </p:nvPr>
        </p:nvSpPr>
        <p:spPr>
          <a:xfrm>
            <a:off x="442400" y="1993120"/>
            <a:ext cx="11360700" cy="24309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9pPr>
          </a:lstStyle>
          <a:p/>
        </p:txBody>
      </p:sp>
      <p:sp>
        <p:nvSpPr>
          <p:cNvPr id="99" name="Google Shape;99;g31bc0be0a41_0_1152"/>
          <p:cNvSpPr txBox="1"/>
          <p:nvPr>
            <p:ph idx="1" type="subTitle"/>
          </p:nvPr>
        </p:nvSpPr>
        <p:spPr>
          <a:xfrm>
            <a:off x="406050" y="4304650"/>
            <a:ext cx="11379900" cy="7179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rmAutofit/>
          </a:bodyPr>
          <a:lstStyle>
            <a:lvl1pPr lv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700"/>
              <a:buNone/>
              <a:defRPr/>
            </a:lvl1pPr>
            <a:lvl2pPr lvl="1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/>
        </p:txBody>
      </p:sp>
      <p:sp>
        <p:nvSpPr>
          <p:cNvPr id="100" name="Google Shape;100;g31bc0be0a41_0_1152"/>
          <p:cNvSpPr/>
          <p:nvPr/>
        </p:nvSpPr>
        <p:spPr>
          <a:xfrm>
            <a:off x="-866550" y="-1218350"/>
            <a:ext cx="3309300" cy="3309300"/>
          </a:xfrm>
          <a:prstGeom prst="ellipse">
            <a:avLst/>
          </a:prstGeom>
          <a:noFill/>
          <a:ln cap="flat" cmpd="sng" w="228600">
            <a:solidFill>
              <a:schemeClr val="accent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1" name="Google Shape;101;g31bc0be0a41_0_1152"/>
          <p:cNvSpPr/>
          <p:nvPr/>
        </p:nvSpPr>
        <p:spPr>
          <a:xfrm>
            <a:off x="-325350" y="-677150"/>
            <a:ext cx="2226900" cy="2226900"/>
          </a:xfrm>
          <a:prstGeom prst="ellipse">
            <a:avLst/>
          </a:prstGeom>
          <a:noFill/>
          <a:ln cap="flat" cmpd="sng" w="228600">
            <a:solidFill>
              <a:schemeClr val="accent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2" name="Google Shape;102;g31bc0be0a41_0_1152"/>
          <p:cNvSpPr/>
          <p:nvPr/>
        </p:nvSpPr>
        <p:spPr>
          <a:xfrm>
            <a:off x="167550" y="-184250"/>
            <a:ext cx="1241100" cy="1241100"/>
          </a:xfrm>
          <a:prstGeom prst="ellipse">
            <a:avLst/>
          </a:prstGeom>
          <a:noFill/>
          <a:ln cap="flat" cmpd="sng" w="228600">
            <a:solidFill>
              <a:schemeClr val="accent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3" name="Google Shape;103;g31bc0be0a41_0_1152"/>
          <p:cNvSpPr/>
          <p:nvPr/>
        </p:nvSpPr>
        <p:spPr>
          <a:xfrm>
            <a:off x="490950" y="139150"/>
            <a:ext cx="594300" cy="5943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4" name="Google Shape;104;g31bc0be0a41_0_1152"/>
          <p:cNvSpPr/>
          <p:nvPr/>
        </p:nvSpPr>
        <p:spPr>
          <a:xfrm>
            <a:off x="10425150" y="4337800"/>
            <a:ext cx="3055500" cy="30555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05" name="Google Shape;105;g31bc0be0a41_0_1152"/>
          <p:cNvCxnSpPr/>
          <p:nvPr/>
        </p:nvCxnSpPr>
        <p:spPr>
          <a:xfrm>
            <a:off x="10254450" y="399675"/>
            <a:ext cx="1531500" cy="0"/>
          </a:xfrm>
          <a:prstGeom prst="straightConnector1">
            <a:avLst/>
          </a:prstGeom>
          <a:noFill/>
          <a:ln cap="rnd" cmpd="sng" w="114300">
            <a:solidFill>
              <a:schemeClr val="accent4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06" name="Google Shape;106;g31bc0be0a41_0_1152"/>
          <p:cNvCxnSpPr/>
          <p:nvPr/>
        </p:nvCxnSpPr>
        <p:spPr>
          <a:xfrm>
            <a:off x="9399250" y="733450"/>
            <a:ext cx="1531500" cy="0"/>
          </a:xfrm>
          <a:prstGeom prst="straightConnector1">
            <a:avLst/>
          </a:prstGeom>
          <a:noFill/>
          <a:ln cap="rnd" cmpd="sng" w="114300">
            <a:solidFill>
              <a:schemeClr val="accent4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07" name="Google Shape;107;g31bc0be0a41_0_1152"/>
          <p:cNvCxnSpPr/>
          <p:nvPr/>
        </p:nvCxnSpPr>
        <p:spPr>
          <a:xfrm>
            <a:off x="1346150" y="6000238"/>
            <a:ext cx="1531500" cy="0"/>
          </a:xfrm>
          <a:prstGeom prst="straightConnector1">
            <a:avLst/>
          </a:prstGeom>
          <a:noFill/>
          <a:ln cap="rnd" cmpd="sng" w="114300">
            <a:solidFill>
              <a:schemeClr val="accent4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08" name="Google Shape;108;g31bc0be0a41_0_1152"/>
          <p:cNvCxnSpPr/>
          <p:nvPr/>
        </p:nvCxnSpPr>
        <p:spPr>
          <a:xfrm>
            <a:off x="490950" y="6334013"/>
            <a:ext cx="1531500" cy="0"/>
          </a:xfrm>
          <a:prstGeom prst="straightConnector1">
            <a:avLst/>
          </a:prstGeom>
          <a:noFill/>
          <a:ln cap="rnd" cmpd="sng" w="114300">
            <a:solidFill>
              <a:schemeClr val="accent4"/>
            </a:solidFill>
            <a:prstDash val="solid"/>
            <a:round/>
            <a:headEnd len="sm" w="sm" type="none"/>
            <a:tailEnd len="sm" w="sm" type="none"/>
          </a:ln>
        </p:spPr>
      </p:cxn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009 Big Title">
  <p:cSld name="CUSTOM_7"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g31bc0be0a41_0_1164"/>
          <p:cNvSpPr txBox="1"/>
          <p:nvPr>
            <p:ph type="title"/>
          </p:nvPr>
        </p:nvSpPr>
        <p:spPr>
          <a:xfrm>
            <a:off x="836250" y="1610850"/>
            <a:ext cx="10519500" cy="3806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900" lIns="121900" spcFirstLastPara="1" rIns="121900" wrap="square" tIns="12190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9pPr>
          </a:lstStyle>
          <a:p/>
        </p:txBody>
      </p:sp>
      <p:cxnSp>
        <p:nvCxnSpPr>
          <p:cNvPr id="111" name="Google Shape;111;g31bc0be0a41_0_1164"/>
          <p:cNvCxnSpPr/>
          <p:nvPr/>
        </p:nvCxnSpPr>
        <p:spPr>
          <a:xfrm>
            <a:off x="1192175" y="319125"/>
            <a:ext cx="1531500" cy="0"/>
          </a:xfrm>
          <a:prstGeom prst="straightConnector1">
            <a:avLst/>
          </a:prstGeom>
          <a:noFill/>
          <a:ln cap="rnd" cmpd="sng" w="114300">
            <a:solidFill>
              <a:schemeClr val="accent4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12" name="Google Shape;112;g31bc0be0a41_0_1164"/>
          <p:cNvCxnSpPr/>
          <p:nvPr/>
        </p:nvCxnSpPr>
        <p:spPr>
          <a:xfrm rot="10800000">
            <a:off x="336975" y="652900"/>
            <a:ext cx="1531500" cy="0"/>
          </a:xfrm>
          <a:prstGeom prst="straightConnector1">
            <a:avLst/>
          </a:prstGeom>
          <a:noFill/>
          <a:ln cap="rnd" cmpd="sng" w="114300">
            <a:solidFill>
              <a:schemeClr val="accent4"/>
            </a:solidFill>
            <a:prstDash val="solid"/>
            <a:round/>
            <a:headEnd len="sm" w="sm" type="none"/>
            <a:tailEnd len="sm" w="sm" type="none"/>
          </a:ln>
        </p:spPr>
      </p:cxnSp>
      <p:grpSp>
        <p:nvGrpSpPr>
          <p:cNvPr id="113" name="Google Shape;113;g31bc0be0a41_0_1164"/>
          <p:cNvGrpSpPr/>
          <p:nvPr/>
        </p:nvGrpSpPr>
        <p:grpSpPr>
          <a:xfrm flipH="1">
            <a:off x="-457200" y="5700925"/>
            <a:ext cx="2226900" cy="2226900"/>
            <a:chOff x="10377825" y="5396125"/>
            <a:chExt cx="2226900" cy="2226900"/>
          </a:xfrm>
        </p:grpSpPr>
        <p:sp>
          <p:nvSpPr>
            <p:cNvPr id="114" name="Google Shape;114;g31bc0be0a41_0_1164"/>
            <p:cNvSpPr/>
            <p:nvPr/>
          </p:nvSpPr>
          <p:spPr>
            <a:xfrm>
              <a:off x="10377825" y="5396125"/>
              <a:ext cx="2226900" cy="2226900"/>
            </a:xfrm>
            <a:prstGeom prst="ellipse">
              <a:avLst/>
            </a:prstGeom>
            <a:noFill/>
            <a:ln cap="flat" cmpd="sng" w="228600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5" name="Google Shape;115;g31bc0be0a41_0_1164"/>
            <p:cNvSpPr/>
            <p:nvPr/>
          </p:nvSpPr>
          <p:spPr>
            <a:xfrm>
              <a:off x="10870725" y="5889025"/>
              <a:ext cx="1241100" cy="1241100"/>
            </a:xfrm>
            <a:prstGeom prst="ellipse">
              <a:avLst/>
            </a:prstGeom>
            <a:noFill/>
            <a:ln cap="flat" cmpd="sng" w="228600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6" name="Google Shape;116;g31bc0be0a41_0_1164"/>
            <p:cNvSpPr/>
            <p:nvPr/>
          </p:nvSpPr>
          <p:spPr>
            <a:xfrm>
              <a:off x="11194125" y="6212425"/>
              <a:ext cx="594300" cy="5943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17" name="Google Shape;117;g31bc0be0a41_0_1164"/>
          <p:cNvSpPr/>
          <p:nvPr/>
        </p:nvSpPr>
        <p:spPr>
          <a:xfrm flipH="1">
            <a:off x="10790025" y="-277375"/>
            <a:ext cx="1814700" cy="18147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18" name="Google Shape;118;g31bc0be0a41_0_1164"/>
          <p:cNvCxnSpPr/>
          <p:nvPr/>
        </p:nvCxnSpPr>
        <p:spPr>
          <a:xfrm>
            <a:off x="10332400" y="6194700"/>
            <a:ext cx="1531500" cy="0"/>
          </a:xfrm>
          <a:prstGeom prst="straightConnector1">
            <a:avLst/>
          </a:prstGeom>
          <a:noFill/>
          <a:ln cap="rnd" cmpd="sng" w="114300">
            <a:solidFill>
              <a:schemeClr val="accent4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19" name="Google Shape;119;g31bc0be0a41_0_1164"/>
          <p:cNvCxnSpPr/>
          <p:nvPr/>
        </p:nvCxnSpPr>
        <p:spPr>
          <a:xfrm rot="10800000">
            <a:off x="9477200" y="6528475"/>
            <a:ext cx="1531500" cy="0"/>
          </a:xfrm>
          <a:prstGeom prst="straightConnector1">
            <a:avLst/>
          </a:prstGeom>
          <a:noFill/>
          <a:ln cap="rnd" cmpd="sng" w="114300">
            <a:solidFill>
              <a:schemeClr val="accent4"/>
            </a:solidFill>
            <a:prstDash val="solid"/>
            <a:round/>
            <a:headEnd len="sm" w="sm" type="none"/>
            <a:tailEnd len="sm" w="sm" type="none"/>
          </a:ln>
        </p:spPr>
      </p:cxn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 1">
  <p:cSld name="Blank"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showMasterSp="0" type="blank">
  <p:cSld name="BLANK">
    <p:spTree>
      <p:nvGrpSpPr>
        <p:cNvPr id="23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g31bc0be0a41_0_1078"/>
          <p:cNvSpPr/>
          <p:nvPr/>
        </p:nvSpPr>
        <p:spPr>
          <a:xfrm>
            <a:off x="3176" y="6400800"/>
            <a:ext cx="12188700" cy="457200"/>
          </a:xfrm>
          <a:prstGeom prst="rect">
            <a:avLst/>
          </a:prstGeom>
          <a:solidFill>
            <a:srgbClr val="82837C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" name="Google Shape;25;g31bc0be0a41_0_1078"/>
          <p:cNvSpPr/>
          <p:nvPr/>
        </p:nvSpPr>
        <p:spPr>
          <a:xfrm>
            <a:off x="16" y="6334316"/>
            <a:ext cx="12188700" cy="639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" name="Google Shape;26;g31bc0be0a41_0_1078"/>
          <p:cNvSpPr txBox="1"/>
          <p:nvPr>
            <p:ph idx="10" type="dt"/>
          </p:nvPr>
        </p:nvSpPr>
        <p:spPr>
          <a:xfrm>
            <a:off x="1097281" y="6459786"/>
            <a:ext cx="24723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7" name="Google Shape;27;g31bc0be0a41_0_1078"/>
          <p:cNvSpPr txBox="1"/>
          <p:nvPr>
            <p:ph idx="11" type="ftr"/>
          </p:nvPr>
        </p:nvSpPr>
        <p:spPr>
          <a:xfrm>
            <a:off x="3686185" y="6459786"/>
            <a:ext cx="48228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FFFFFF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8" name="Google Shape;28;g31bc0be0a41_0_1078"/>
          <p:cNvSpPr txBox="1"/>
          <p:nvPr>
            <p:ph idx="12" type="sldNum"/>
          </p:nvPr>
        </p:nvSpPr>
        <p:spPr>
          <a:xfrm>
            <a:off x="9900459" y="6459786"/>
            <a:ext cx="13119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Calibri"/>
              <a:buNone/>
              <a:defRPr/>
            </a:lvl1pPr>
            <a:lvl2pPr indent="0" lvl="1" marL="0" algn="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Calibri"/>
              <a:buNone/>
              <a:defRPr/>
            </a:lvl2pPr>
            <a:lvl3pPr indent="0" lvl="2" marL="0" algn="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Calibri"/>
              <a:buNone/>
              <a:defRPr/>
            </a:lvl3pPr>
            <a:lvl4pPr indent="0" lvl="3" marL="0" algn="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Calibri"/>
              <a:buNone/>
              <a:defRPr/>
            </a:lvl4pPr>
            <a:lvl5pPr indent="0" lvl="4" marL="0" algn="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Calibri"/>
              <a:buNone/>
              <a:defRPr/>
            </a:lvl5pPr>
            <a:lvl6pPr indent="0" lvl="5" marL="0" algn="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Calibri"/>
              <a:buNone/>
              <a:defRPr/>
            </a:lvl6pPr>
            <a:lvl7pPr indent="0" lvl="6" marL="0" algn="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Calibri"/>
              <a:buNone/>
              <a:defRPr/>
            </a:lvl7pPr>
            <a:lvl8pPr indent="0" lvl="7" marL="0" algn="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Calibri"/>
              <a:buNone/>
              <a:defRPr/>
            </a:lvl8pPr>
            <a:lvl9pPr indent="0" lvl="8" marL="0" algn="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Calibri"/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29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g31bc0be0a41_0_1084"/>
          <p:cNvSpPr txBox="1"/>
          <p:nvPr>
            <p:ph type="title"/>
          </p:nvPr>
        </p:nvSpPr>
        <p:spPr>
          <a:xfrm>
            <a:off x="1097280" y="286604"/>
            <a:ext cx="10058400" cy="14508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" name="Google Shape;31;g31bc0be0a41_0_1084"/>
          <p:cNvSpPr txBox="1"/>
          <p:nvPr>
            <p:ph idx="1" type="body"/>
          </p:nvPr>
        </p:nvSpPr>
        <p:spPr>
          <a:xfrm>
            <a:off x="1097279" y="1845734"/>
            <a:ext cx="10058400" cy="40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800"/>
              <a:buChar char=" "/>
              <a:defRPr/>
            </a:lvl1pPr>
            <a:lvl2pPr indent="-342900" lvl="1" marL="9144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1800"/>
              <a:buChar char="◦"/>
              <a:defRPr/>
            </a:lvl2pPr>
            <a:lvl3pPr indent="-3429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3pPr>
            <a:lvl4pPr indent="-3429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4pPr>
            <a:lvl5pPr indent="-3429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5pPr>
            <a:lvl6pPr indent="-3429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6pPr>
            <a:lvl7pPr indent="-3429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7pPr>
            <a:lvl8pPr indent="-3429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8pPr>
            <a:lvl9pPr indent="-342900" lvl="8" marL="41148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800"/>
              <a:buChar char="◦"/>
              <a:defRPr/>
            </a:lvl9pPr>
          </a:lstStyle>
          <a:p/>
        </p:txBody>
      </p:sp>
      <p:sp>
        <p:nvSpPr>
          <p:cNvPr id="32" name="Google Shape;32;g31bc0be0a41_0_1084"/>
          <p:cNvSpPr txBox="1"/>
          <p:nvPr>
            <p:ph idx="10" type="dt"/>
          </p:nvPr>
        </p:nvSpPr>
        <p:spPr>
          <a:xfrm>
            <a:off x="1097281" y="6459786"/>
            <a:ext cx="24723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3" name="Google Shape;33;g31bc0be0a41_0_1084"/>
          <p:cNvSpPr txBox="1"/>
          <p:nvPr>
            <p:ph idx="11" type="ftr"/>
          </p:nvPr>
        </p:nvSpPr>
        <p:spPr>
          <a:xfrm>
            <a:off x="3686185" y="6459786"/>
            <a:ext cx="48228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4" name="Google Shape;34;g31bc0be0a41_0_1084"/>
          <p:cNvSpPr txBox="1"/>
          <p:nvPr>
            <p:ph idx="12" type="sldNum"/>
          </p:nvPr>
        </p:nvSpPr>
        <p:spPr>
          <a:xfrm>
            <a:off x="9900459" y="6459786"/>
            <a:ext cx="13119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Calibri"/>
              <a:buNone/>
              <a:defRPr/>
            </a:lvl1pPr>
            <a:lvl2pPr indent="0" lvl="1" marL="0" algn="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Calibri"/>
              <a:buNone/>
              <a:defRPr/>
            </a:lvl2pPr>
            <a:lvl3pPr indent="0" lvl="2" marL="0" algn="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Calibri"/>
              <a:buNone/>
              <a:defRPr/>
            </a:lvl3pPr>
            <a:lvl4pPr indent="0" lvl="3" marL="0" algn="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Calibri"/>
              <a:buNone/>
              <a:defRPr/>
            </a:lvl4pPr>
            <a:lvl5pPr indent="0" lvl="4" marL="0" algn="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Calibri"/>
              <a:buNone/>
              <a:defRPr/>
            </a:lvl5pPr>
            <a:lvl6pPr indent="0" lvl="5" marL="0" algn="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Calibri"/>
              <a:buNone/>
              <a:defRPr/>
            </a:lvl6pPr>
            <a:lvl7pPr indent="0" lvl="6" marL="0" algn="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Calibri"/>
              <a:buNone/>
              <a:defRPr/>
            </a:lvl7pPr>
            <a:lvl8pPr indent="0" lvl="7" marL="0" algn="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Calibri"/>
              <a:buNone/>
              <a:defRPr/>
            </a:lvl8pPr>
            <a:lvl9pPr indent="0" lvl="8" marL="0" algn="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Calibri"/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g31bc0be0a41_0_1090"/>
          <p:cNvSpPr txBox="1"/>
          <p:nvPr>
            <p:ph type="title"/>
          </p:nvPr>
        </p:nvSpPr>
        <p:spPr>
          <a:xfrm>
            <a:off x="1097280" y="286604"/>
            <a:ext cx="10058400" cy="14508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7" name="Google Shape;37;g31bc0be0a41_0_1090"/>
          <p:cNvSpPr txBox="1"/>
          <p:nvPr>
            <p:ph idx="10" type="dt"/>
          </p:nvPr>
        </p:nvSpPr>
        <p:spPr>
          <a:xfrm>
            <a:off x="1097281" y="6459786"/>
            <a:ext cx="24723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" name="Google Shape;38;g31bc0be0a41_0_1090"/>
          <p:cNvSpPr txBox="1"/>
          <p:nvPr>
            <p:ph idx="11" type="ftr"/>
          </p:nvPr>
        </p:nvSpPr>
        <p:spPr>
          <a:xfrm>
            <a:off x="3686185" y="6459786"/>
            <a:ext cx="48228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9" name="Google Shape;39;g31bc0be0a41_0_1090"/>
          <p:cNvSpPr txBox="1"/>
          <p:nvPr>
            <p:ph idx="12" type="sldNum"/>
          </p:nvPr>
        </p:nvSpPr>
        <p:spPr>
          <a:xfrm>
            <a:off x="9900459" y="6459786"/>
            <a:ext cx="13119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Calibri"/>
              <a:buNone/>
              <a:defRPr/>
            </a:lvl1pPr>
            <a:lvl2pPr indent="0" lvl="1" marL="0" algn="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Calibri"/>
              <a:buNone/>
              <a:defRPr/>
            </a:lvl2pPr>
            <a:lvl3pPr indent="0" lvl="2" marL="0" algn="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Calibri"/>
              <a:buNone/>
              <a:defRPr/>
            </a:lvl3pPr>
            <a:lvl4pPr indent="0" lvl="3" marL="0" algn="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Calibri"/>
              <a:buNone/>
              <a:defRPr/>
            </a:lvl4pPr>
            <a:lvl5pPr indent="0" lvl="4" marL="0" algn="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Calibri"/>
              <a:buNone/>
              <a:defRPr/>
            </a:lvl5pPr>
            <a:lvl6pPr indent="0" lvl="5" marL="0" algn="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Calibri"/>
              <a:buNone/>
              <a:defRPr/>
            </a:lvl6pPr>
            <a:lvl7pPr indent="0" lvl="6" marL="0" algn="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Calibri"/>
              <a:buNone/>
              <a:defRPr/>
            </a:lvl7pPr>
            <a:lvl8pPr indent="0" lvl="7" marL="0" algn="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Calibri"/>
              <a:buNone/>
              <a:defRPr/>
            </a:lvl8pPr>
            <a:lvl9pPr indent="0" lvl="8" marL="0" algn="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Calibri"/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40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g31bc0be0a41_0_1095"/>
          <p:cNvSpPr txBox="1"/>
          <p:nvPr>
            <p:ph type="title"/>
          </p:nvPr>
        </p:nvSpPr>
        <p:spPr>
          <a:xfrm>
            <a:off x="1097280" y="286604"/>
            <a:ext cx="10058400" cy="14508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2" name="Google Shape;42;g31bc0be0a41_0_1095"/>
          <p:cNvSpPr txBox="1"/>
          <p:nvPr>
            <p:ph idx="1" type="body"/>
          </p:nvPr>
        </p:nvSpPr>
        <p:spPr>
          <a:xfrm>
            <a:off x="1097280" y="1846052"/>
            <a:ext cx="4937700" cy="736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2000"/>
              <a:buNone/>
              <a:defRPr b="0" sz="2000" cap="none">
                <a:solidFill>
                  <a:schemeClr val="dk2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600"/>
              <a:buNone/>
              <a:defRPr b="1" sz="1600"/>
            </a:lvl9pPr>
          </a:lstStyle>
          <a:p/>
        </p:txBody>
      </p:sp>
      <p:sp>
        <p:nvSpPr>
          <p:cNvPr id="43" name="Google Shape;43;g31bc0be0a41_0_1095"/>
          <p:cNvSpPr txBox="1"/>
          <p:nvPr>
            <p:ph idx="2" type="body"/>
          </p:nvPr>
        </p:nvSpPr>
        <p:spPr>
          <a:xfrm>
            <a:off x="1097280" y="2582334"/>
            <a:ext cx="4937700" cy="3378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800"/>
              <a:buChar char=" "/>
              <a:defRPr/>
            </a:lvl1pPr>
            <a:lvl2pPr indent="-342900" lvl="1" marL="9144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1800"/>
              <a:buChar char="◦"/>
              <a:defRPr/>
            </a:lvl2pPr>
            <a:lvl3pPr indent="-3429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3pPr>
            <a:lvl4pPr indent="-3429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4pPr>
            <a:lvl5pPr indent="-3429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5pPr>
            <a:lvl6pPr indent="-3429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6pPr>
            <a:lvl7pPr indent="-3429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7pPr>
            <a:lvl8pPr indent="-3429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8pPr>
            <a:lvl9pPr indent="-342900" lvl="8" marL="41148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800"/>
              <a:buChar char="◦"/>
              <a:defRPr/>
            </a:lvl9pPr>
          </a:lstStyle>
          <a:p/>
        </p:txBody>
      </p:sp>
      <p:sp>
        <p:nvSpPr>
          <p:cNvPr id="44" name="Google Shape;44;g31bc0be0a41_0_1095"/>
          <p:cNvSpPr txBox="1"/>
          <p:nvPr>
            <p:ph idx="3" type="body"/>
          </p:nvPr>
        </p:nvSpPr>
        <p:spPr>
          <a:xfrm>
            <a:off x="6217920" y="1846052"/>
            <a:ext cx="4937700" cy="736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2000"/>
              <a:buNone/>
              <a:defRPr b="0" sz="2000" cap="none">
                <a:solidFill>
                  <a:schemeClr val="dk2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600"/>
              <a:buNone/>
              <a:defRPr b="1" sz="1600"/>
            </a:lvl9pPr>
          </a:lstStyle>
          <a:p/>
        </p:txBody>
      </p:sp>
      <p:sp>
        <p:nvSpPr>
          <p:cNvPr id="45" name="Google Shape;45;g31bc0be0a41_0_1095"/>
          <p:cNvSpPr txBox="1"/>
          <p:nvPr>
            <p:ph idx="4" type="body"/>
          </p:nvPr>
        </p:nvSpPr>
        <p:spPr>
          <a:xfrm>
            <a:off x="6217920" y="2582334"/>
            <a:ext cx="4937700" cy="3378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800"/>
              <a:buChar char=" "/>
              <a:defRPr/>
            </a:lvl1pPr>
            <a:lvl2pPr indent="-342900" lvl="1" marL="9144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1800"/>
              <a:buChar char="◦"/>
              <a:defRPr/>
            </a:lvl2pPr>
            <a:lvl3pPr indent="-3429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3pPr>
            <a:lvl4pPr indent="-3429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4pPr>
            <a:lvl5pPr indent="-3429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5pPr>
            <a:lvl6pPr indent="-3429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6pPr>
            <a:lvl7pPr indent="-3429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7pPr>
            <a:lvl8pPr indent="-3429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8pPr>
            <a:lvl9pPr indent="-342900" lvl="8" marL="41148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800"/>
              <a:buChar char="◦"/>
              <a:defRPr/>
            </a:lvl9pPr>
          </a:lstStyle>
          <a:p/>
        </p:txBody>
      </p:sp>
      <p:sp>
        <p:nvSpPr>
          <p:cNvPr id="46" name="Google Shape;46;g31bc0be0a41_0_1095"/>
          <p:cNvSpPr txBox="1"/>
          <p:nvPr>
            <p:ph idx="10" type="dt"/>
          </p:nvPr>
        </p:nvSpPr>
        <p:spPr>
          <a:xfrm>
            <a:off x="1097281" y="6459786"/>
            <a:ext cx="24723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" name="Google Shape;47;g31bc0be0a41_0_1095"/>
          <p:cNvSpPr txBox="1"/>
          <p:nvPr>
            <p:ph idx="11" type="ftr"/>
          </p:nvPr>
        </p:nvSpPr>
        <p:spPr>
          <a:xfrm>
            <a:off x="3686185" y="6459786"/>
            <a:ext cx="48228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8" name="Google Shape;48;g31bc0be0a41_0_1095"/>
          <p:cNvSpPr txBox="1"/>
          <p:nvPr>
            <p:ph idx="12" type="sldNum"/>
          </p:nvPr>
        </p:nvSpPr>
        <p:spPr>
          <a:xfrm>
            <a:off x="9900459" y="6459786"/>
            <a:ext cx="13119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Calibri"/>
              <a:buNone/>
              <a:defRPr/>
            </a:lvl1pPr>
            <a:lvl2pPr indent="0" lvl="1" marL="0" algn="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Calibri"/>
              <a:buNone/>
              <a:defRPr/>
            </a:lvl2pPr>
            <a:lvl3pPr indent="0" lvl="2" marL="0" algn="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Calibri"/>
              <a:buNone/>
              <a:defRPr/>
            </a:lvl3pPr>
            <a:lvl4pPr indent="0" lvl="3" marL="0" algn="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Calibri"/>
              <a:buNone/>
              <a:defRPr/>
            </a:lvl4pPr>
            <a:lvl5pPr indent="0" lvl="4" marL="0" algn="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Calibri"/>
              <a:buNone/>
              <a:defRPr/>
            </a:lvl5pPr>
            <a:lvl6pPr indent="0" lvl="5" marL="0" algn="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Calibri"/>
              <a:buNone/>
              <a:defRPr/>
            </a:lvl6pPr>
            <a:lvl7pPr indent="0" lvl="6" marL="0" algn="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Calibri"/>
              <a:buNone/>
              <a:defRPr/>
            </a:lvl7pPr>
            <a:lvl8pPr indent="0" lvl="7" marL="0" algn="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Calibri"/>
              <a:buNone/>
              <a:defRPr/>
            </a:lvl8pPr>
            <a:lvl9pPr indent="0" lvl="8" marL="0" algn="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Calibri"/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showMasterSp="0" type="secHead">
  <p:cSld name="SECTION_HEADER"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g31bc0be0a41_0_1104"/>
          <p:cNvSpPr/>
          <p:nvPr/>
        </p:nvSpPr>
        <p:spPr>
          <a:xfrm>
            <a:off x="3176" y="6400800"/>
            <a:ext cx="12188700" cy="457200"/>
          </a:xfrm>
          <a:prstGeom prst="rect">
            <a:avLst/>
          </a:prstGeom>
          <a:solidFill>
            <a:srgbClr val="82837C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1" name="Google Shape;51;g31bc0be0a41_0_1104"/>
          <p:cNvSpPr txBox="1"/>
          <p:nvPr>
            <p:ph type="title"/>
          </p:nvPr>
        </p:nvSpPr>
        <p:spPr>
          <a:xfrm>
            <a:off x="1097280" y="758952"/>
            <a:ext cx="10058400" cy="35661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8000"/>
              <a:buFont typeface="Calibri"/>
              <a:buNone/>
              <a:defRPr b="0" sz="8000">
                <a:solidFill>
                  <a:srgbClr val="262626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g31bc0be0a41_0_1104"/>
          <p:cNvSpPr txBox="1"/>
          <p:nvPr>
            <p:ph idx="1" type="body"/>
          </p:nvPr>
        </p:nvSpPr>
        <p:spPr>
          <a:xfrm>
            <a:off x="1097280" y="4453128"/>
            <a:ext cx="100584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2400"/>
              <a:buNone/>
              <a:defRPr sz="2400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53" name="Google Shape;53;g31bc0be0a41_0_1104"/>
          <p:cNvSpPr txBox="1"/>
          <p:nvPr>
            <p:ph idx="10" type="dt"/>
          </p:nvPr>
        </p:nvSpPr>
        <p:spPr>
          <a:xfrm>
            <a:off x="1097281" y="6459786"/>
            <a:ext cx="24723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4" name="Google Shape;54;g31bc0be0a41_0_1104"/>
          <p:cNvSpPr txBox="1"/>
          <p:nvPr>
            <p:ph idx="11" type="ftr"/>
          </p:nvPr>
        </p:nvSpPr>
        <p:spPr>
          <a:xfrm>
            <a:off x="3686185" y="6459786"/>
            <a:ext cx="48228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5" name="Google Shape;55;g31bc0be0a41_0_1104"/>
          <p:cNvSpPr txBox="1"/>
          <p:nvPr>
            <p:ph idx="12" type="sldNum"/>
          </p:nvPr>
        </p:nvSpPr>
        <p:spPr>
          <a:xfrm>
            <a:off x="9900459" y="6459786"/>
            <a:ext cx="13119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Calibri"/>
              <a:buNone/>
              <a:defRPr/>
            </a:lvl1pPr>
            <a:lvl2pPr indent="0" lvl="1" marL="0" algn="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Calibri"/>
              <a:buNone/>
              <a:defRPr/>
            </a:lvl2pPr>
            <a:lvl3pPr indent="0" lvl="2" marL="0" algn="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Calibri"/>
              <a:buNone/>
              <a:defRPr/>
            </a:lvl3pPr>
            <a:lvl4pPr indent="0" lvl="3" marL="0" algn="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Calibri"/>
              <a:buNone/>
              <a:defRPr/>
            </a:lvl4pPr>
            <a:lvl5pPr indent="0" lvl="4" marL="0" algn="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Calibri"/>
              <a:buNone/>
              <a:defRPr/>
            </a:lvl5pPr>
            <a:lvl6pPr indent="0" lvl="5" marL="0" algn="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Calibri"/>
              <a:buNone/>
              <a:defRPr/>
            </a:lvl6pPr>
            <a:lvl7pPr indent="0" lvl="6" marL="0" algn="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Calibri"/>
              <a:buNone/>
              <a:defRPr/>
            </a:lvl7pPr>
            <a:lvl8pPr indent="0" lvl="7" marL="0" algn="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Calibri"/>
              <a:buNone/>
              <a:defRPr/>
            </a:lvl8pPr>
            <a:lvl9pPr indent="0" lvl="8" marL="0" algn="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Calibri"/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cxnSp>
        <p:nvCxnSpPr>
          <p:cNvPr id="56" name="Google Shape;56;g31bc0be0a41_0_1104"/>
          <p:cNvCxnSpPr/>
          <p:nvPr/>
        </p:nvCxnSpPr>
        <p:spPr>
          <a:xfrm>
            <a:off x="1207659" y="4343400"/>
            <a:ext cx="9875400" cy="0"/>
          </a:xfrm>
          <a:prstGeom prst="straightConnector1">
            <a:avLst/>
          </a:prstGeom>
          <a:noFill/>
          <a:ln cap="flat" cmpd="sng" w="9525">
            <a:solidFill>
              <a:srgbClr val="7F7F7F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57" name="Google Shape;57;g31bc0be0a41_0_1104"/>
          <p:cNvSpPr/>
          <p:nvPr/>
        </p:nvSpPr>
        <p:spPr>
          <a:xfrm>
            <a:off x="0" y="6334315"/>
            <a:ext cx="12192000" cy="66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g31bc0be0a41_0_1113"/>
          <p:cNvSpPr txBox="1"/>
          <p:nvPr>
            <p:ph type="title"/>
          </p:nvPr>
        </p:nvSpPr>
        <p:spPr>
          <a:xfrm>
            <a:off x="1097280" y="286604"/>
            <a:ext cx="10058400" cy="14508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g31bc0be0a41_0_1113"/>
          <p:cNvSpPr txBox="1"/>
          <p:nvPr>
            <p:ph idx="1" type="body"/>
          </p:nvPr>
        </p:nvSpPr>
        <p:spPr>
          <a:xfrm>
            <a:off x="1097280" y="1845734"/>
            <a:ext cx="4937700" cy="40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800"/>
              <a:buChar char=" "/>
              <a:defRPr/>
            </a:lvl1pPr>
            <a:lvl2pPr indent="-342900" lvl="1" marL="9144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1800"/>
              <a:buChar char="◦"/>
              <a:defRPr/>
            </a:lvl2pPr>
            <a:lvl3pPr indent="-3429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3pPr>
            <a:lvl4pPr indent="-3429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4pPr>
            <a:lvl5pPr indent="-3429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5pPr>
            <a:lvl6pPr indent="-3429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6pPr>
            <a:lvl7pPr indent="-3429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7pPr>
            <a:lvl8pPr indent="-3429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8pPr>
            <a:lvl9pPr indent="-342900" lvl="8" marL="41148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800"/>
              <a:buChar char="◦"/>
              <a:defRPr/>
            </a:lvl9pPr>
          </a:lstStyle>
          <a:p/>
        </p:txBody>
      </p:sp>
      <p:sp>
        <p:nvSpPr>
          <p:cNvPr id="61" name="Google Shape;61;g31bc0be0a41_0_1113"/>
          <p:cNvSpPr txBox="1"/>
          <p:nvPr>
            <p:ph idx="2" type="body"/>
          </p:nvPr>
        </p:nvSpPr>
        <p:spPr>
          <a:xfrm>
            <a:off x="6217920" y="1845735"/>
            <a:ext cx="4937700" cy="40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800"/>
              <a:buChar char=" "/>
              <a:defRPr/>
            </a:lvl1pPr>
            <a:lvl2pPr indent="-342900" lvl="1" marL="9144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1800"/>
              <a:buChar char="◦"/>
              <a:defRPr/>
            </a:lvl2pPr>
            <a:lvl3pPr indent="-3429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3pPr>
            <a:lvl4pPr indent="-3429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4pPr>
            <a:lvl5pPr indent="-3429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5pPr>
            <a:lvl6pPr indent="-3429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6pPr>
            <a:lvl7pPr indent="-3429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7pPr>
            <a:lvl8pPr indent="-3429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8pPr>
            <a:lvl9pPr indent="-342900" lvl="8" marL="41148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800"/>
              <a:buChar char="◦"/>
              <a:defRPr/>
            </a:lvl9pPr>
          </a:lstStyle>
          <a:p/>
        </p:txBody>
      </p:sp>
      <p:sp>
        <p:nvSpPr>
          <p:cNvPr id="62" name="Google Shape;62;g31bc0be0a41_0_1113"/>
          <p:cNvSpPr txBox="1"/>
          <p:nvPr>
            <p:ph idx="10" type="dt"/>
          </p:nvPr>
        </p:nvSpPr>
        <p:spPr>
          <a:xfrm>
            <a:off x="1097281" y="6459786"/>
            <a:ext cx="24723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g31bc0be0a41_0_1113"/>
          <p:cNvSpPr txBox="1"/>
          <p:nvPr>
            <p:ph idx="11" type="ftr"/>
          </p:nvPr>
        </p:nvSpPr>
        <p:spPr>
          <a:xfrm>
            <a:off x="3686185" y="6459786"/>
            <a:ext cx="48228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4" name="Google Shape;64;g31bc0be0a41_0_1113"/>
          <p:cNvSpPr txBox="1"/>
          <p:nvPr>
            <p:ph idx="12" type="sldNum"/>
          </p:nvPr>
        </p:nvSpPr>
        <p:spPr>
          <a:xfrm>
            <a:off x="9900459" y="6459786"/>
            <a:ext cx="13119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Calibri"/>
              <a:buNone/>
              <a:defRPr/>
            </a:lvl1pPr>
            <a:lvl2pPr indent="0" lvl="1" marL="0" algn="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Calibri"/>
              <a:buNone/>
              <a:defRPr/>
            </a:lvl2pPr>
            <a:lvl3pPr indent="0" lvl="2" marL="0" algn="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Calibri"/>
              <a:buNone/>
              <a:defRPr/>
            </a:lvl3pPr>
            <a:lvl4pPr indent="0" lvl="3" marL="0" algn="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Calibri"/>
              <a:buNone/>
              <a:defRPr/>
            </a:lvl4pPr>
            <a:lvl5pPr indent="0" lvl="4" marL="0" algn="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Calibri"/>
              <a:buNone/>
              <a:defRPr/>
            </a:lvl5pPr>
            <a:lvl6pPr indent="0" lvl="5" marL="0" algn="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Calibri"/>
              <a:buNone/>
              <a:defRPr/>
            </a:lvl6pPr>
            <a:lvl7pPr indent="0" lvl="6" marL="0" algn="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Calibri"/>
              <a:buNone/>
              <a:defRPr/>
            </a:lvl7pPr>
            <a:lvl8pPr indent="0" lvl="7" marL="0" algn="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Calibri"/>
              <a:buNone/>
              <a:defRPr/>
            </a:lvl8pPr>
            <a:lvl9pPr indent="0" lvl="8" marL="0" algn="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Calibri"/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showMasterSp="0" type="objTx">
  <p:cSld name="OBJECT_WITH_CAPTION_TEXT"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g31bc0be0a41_0_1120"/>
          <p:cNvSpPr/>
          <p:nvPr/>
        </p:nvSpPr>
        <p:spPr>
          <a:xfrm>
            <a:off x="17" y="0"/>
            <a:ext cx="4050900" cy="6858000"/>
          </a:xfrm>
          <a:prstGeom prst="rect">
            <a:avLst/>
          </a:prstGeom>
          <a:solidFill>
            <a:srgbClr val="82837C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7" name="Google Shape;67;g31bc0be0a41_0_1120"/>
          <p:cNvSpPr/>
          <p:nvPr/>
        </p:nvSpPr>
        <p:spPr>
          <a:xfrm>
            <a:off x="4040071" y="0"/>
            <a:ext cx="6390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8" name="Google Shape;68;g31bc0be0a41_0_1120"/>
          <p:cNvSpPr txBox="1"/>
          <p:nvPr>
            <p:ph type="title"/>
          </p:nvPr>
        </p:nvSpPr>
        <p:spPr>
          <a:xfrm>
            <a:off x="457200" y="594359"/>
            <a:ext cx="3200400" cy="22860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Calibri"/>
              <a:buNone/>
              <a:defRPr b="0" sz="3600">
                <a:solidFill>
                  <a:srgbClr val="FFFFFF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9" name="Google Shape;69;g31bc0be0a41_0_1120"/>
          <p:cNvSpPr txBox="1"/>
          <p:nvPr>
            <p:ph idx="1" type="body"/>
          </p:nvPr>
        </p:nvSpPr>
        <p:spPr>
          <a:xfrm>
            <a:off x="4800600" y="731520"/>
            <a:ext cx="6492300" cy="5257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800"/>
              <a:buChar char=" "/>
              <a:defRPr/>
            </a:lvl1pPr>
            <a:lvl2pPr indent="-342900" lvl="1" marL="9144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1800"/>
              <a:buChar char="◦"/>
              <a:defRPr/>
            </a:lvl2pPr>
            <a:lvl3pPr indent="-3429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3pPr>
            <a:lvl4pPr indent="-3429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4pPr>
            <a:lvl5pPr indent="-3429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5pPr>
            <a:lvl6pPr indent="-3429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6pPr>
            <a:lvl7pPr indent="-3429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7pPr>
            <a:lvl8pPr indent="-3429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8pPr>
            <a:lvl9pPr indent="-342900" lvl="8" marL="41148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800"/>
              <a:buChar char="◦"/>
              <a:defRPr/>
            </a:lvl9pPr>
          </a:lstStyle>
          <a:p/>
        </p:txBody>
      </p:sp>
      <p:sp>
        <p:nvSpPr>
          <p:cNvPr id="70" name="Google Shape;70;g31bc0be0a41_0_1120"/>
          <p:cNvSpPr txBox="1"/>
          <p:nvPr>
            <p:ph idx="2" type="body"/>
          </p:nvPr>
        </p:nvSpPr>
        <p:spPr>
          <a:xfrm>
            <a:off x="457200" y="2926080"/>
            <a:ext cx="3200400" cy="3379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500"/>
              <a:buNone/>
              <a:defRPr sz="1500">
                <a:solidFill>
                  <a:srgbClr val="FFFFFF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1200"/>
              <a:buNone/>
              <a:defRPr sz="1200"/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000"/>
              <a:buNone/>
              <a:defRPr sz="1000"/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900"/>
              <a:buNone/>
              <a:defRPr sz="900"/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900"/>
              <a:buNone/>
              <a:defRPr sz="900"/>
            </a:lvl5pPr>
            <a:lvl6pPr indent="-2286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900"/>
              <a:buNone/>
              <a:defRPr sz="900"/>
            </a:lvl6pPr>
            <a:lvl7pPr indent="-2286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900"/>
              <a:buNone/>
              <a:defRPr sz="900"/>
            </a:lvl7pPr>
            <a:lvl8pPr indent="-2286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900"/>
              <a:buNone/>
              <a:defRPr sz="900"/>
            </a:lvl8pPr>
            <a:lvl9pPr indent="-228600" lvl="8" marL="41148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900"/>
              <a:buNone/>
              <a:defRPr sz="900"/>
            </a:lvl9pPr>
          </a:lstStyle>
          <a:p/>
        </p:txBody>
      </p:sp>
      <p:sp>
        <p:nvSpPr>
          <p:cNvPr id="71" name="Google Shape;71;g31bc0be0a41_0_1120"/>
          <p:cNvSpPr txBox="1"/>
          <p:nvPr>
            <p:ph idx="10" type="dt"/>
          </p:nvPr>
        </p:nvSpPr>
        <p:spPr>
          <a:xfrm>
            <a:off x="465512" y="6459786"/>
            <a:ext cx="26184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2" name="Google Shape;72;g31bc0be0a41_0_1120"/>
          <p:cNvSpPr txBox="1"/>
          <p:nvPr>
            <p:ph idx="11" type="ftr"/>
          </p:nvPr>
        </p:nvSpPr>
        <p:spPr>
          <a:xfrm>
            <a:off x="4800600" y="6459786"/>
            <a:ext cx="4648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dk2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3" name="Google Shape;73;g31bc0be0a41_0_1120"/>
          <p:cNvSpPr txBox="1"/>
          <p:nvPr>
            <p:ph idx="12" type="sldNum"/>
          </p:nvPr>
        </p:nvSpPr>
        <p:spPr>
          <a:xfrm>
            <a:off x="9900459" y="6459786"/>
            <a:ext cx="13119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50"/>
              <a:buFont typeface="Calibri"/>
              <a:buNone/>
              <a:defRPr sz="105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50"/>
              <a:buFont typeface="Calibri"/>
              <a:buNone/>
              <a:defRPr sz="105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50"/>
              <a:buFont typeface="Calibri"/>
              <a:buNone/>
              <a:defRPr sz="105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50"/>
              <a:buFont typeface="Calibri"/>
              <a:buNone/>
              <a:defRPr sz="105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50"/>
              <a:buFont typeface="Calibri"/>
              <a:buNone/>
              <a:defRPr sz="105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50"/>
              <a:buFont typeface="Calibri"/>
              <a:buNone/>
              <a:defRPr sz="105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50"/>
              <a:buFont typeface="Calibri"/>
              <a:buNone/>
              <a:defRPr sz="105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50"/>
              <a:buFont typeface="Calibri"/>
              <a:buNone/>
              <a:defRPr sz="105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50"/>
              <a:buFont typeface="Calibri"/>
              <a:buNone/>
              <a:defRPr sz="105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showMasterSp="0" type="picTx">
  <p:cSld name="PICTURE_WITH_CAPTION_TEXT"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g31bc0be0a41_0_1129"/>
          <p:cNvSpPr/>
          <p:nvPr/>
        </p:nvSpPr>
        <p:spPr>
          <a:xfrm>
            <a:off x="0" y="4953000"/>
            <a:ext cx="12188700" cy="1905000"/>
          </a:xfrm>
          <a:prstGeom prst="rect">
            <a:avLst/>
          </a:prstGeom>
          <a:solidFill>
            <a:srgbClr val="82837C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6" name="Google Shape;76;g31bc0be0a41_0_1129"/>
          <p:cNvSpPr/>
          <p:nvPr/>
        </p:nvSpPr>
        <p:spPr>
          <a:xfrm>
            <a:off x="16" y="4915076"/>
            <a:ext cx="12188700" cy="639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7" name="Google Shape;77;g31bc0be0a41_0_1129"/>
          <p:cNvSpPr txBox="1"/>
          <p:nvPr>
            <p:ph type="title"/>
          </p:nvPr>
        </p:nvSpPr>
        <p:spPr>
          <a:xfrm>
            <a:off x="1097280" y="5074920"/>
            <a:ext cx="10113600" cy="8229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91425" spcFirstLastPara="1" rIns="91425" wrap="square" tIns="0">
            <a:noAutofit/>
          </a:bodyPr>
          <a:lstStyle>
            <a:lvl1pPr lv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Calibri"/>
              <a:buNone/>
              <a:defRPr b="0" sz="3600">
                <a:solidFill>
                  <a:srgbClr val="FFFFFF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8" name="Google Shape;78;g31bc0be0a41_0_1129"/>
          <p:cNvSpPr/>
          <p:nvPr>
            <p:ph idx="2" type="pic"/>
          </p:nvPr>
        </p:nvSpPr>
        <p:spPr>
          <a:xfrm>
            <a:off x="16" y="0"/>
            <a:ext cx="12192000" cy="4915200"/>
          </a:xfrm>
          <a:prstGeom prst="rect">
            <a:avLst/>
          </a:prstGeom>
          <a:solidFill>
            <a:srgbClr val="CCCCC2"/>
          </a:solidFill>
          <a:ln>
            <a:noFill/>
          </a:ln>
        </p:spPr>
      </p:sp>
      <p:sp>
        <p:nvSpPr>
          <p:cNvPr id="79" name="Google Shape;79;g31bc0be0a41_0_1129"/>
          <p:cNvSpPr txBox="1"/>
          <p:nvPr>
            <p:ph idx="1" type="body"/>
          </p:nvPr>
        </p:nvSpPr>
        <p:spPr>
          <a:xfrm>
            <a:off x="1097280" y="5907024"/>
            <a:ext cx="10119300" cy="594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91425" spcFirstLastPara="1" rIns="91425" wrap="square" tIns="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500">
                <a:solidFill>
                  <a:srgbClr val="FFFFFF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200"/>
              <a:buNone/>
              <a:defRPr sz="1200"/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000"/>
              <a:buNone/>
              <a:defRPr sz="1000"/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900"/>
              <a:buNone/>
              <a:defRPr sz="900"/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900"/>
              <a:buNone/>
              <a:defRPr sz="900"/>
            </a:lvl5pPr>
            <a:lvl6pPr indent="-2286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900"/>
              <a:buNone/>
              <a:defRPr sz="900"/>
            </a:lvl6pPr>
            <a:lvl7pPr indent="-2286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900"/>
              <a:buNone/>
              <a:defRPr sz="900"/>
            </a:lvl7pPr>
            <a:lvl8pPr indent="-2286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900"/>
              <a:buNone/>
              <a:defRPr sz="900"/>
            </a:lvl8pPr>
            <a:lvl9pPr indent="-228600" lvl="8" marL="41148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900"/>
              <a:buNone/>
              <a:defRPr sz="900"/>
            </a:lvl9pPr>
          </a:lstStyle>
          <a:p/>
        </p:txBody>
      </p:sp>
      <p:sp>
        <p:nvSpPr>
          <p:cNvPr id="80" name="Google Shape;80;g31bc0be0a41_0_1129"/>
          <p:cNvSpPr txBox="1"/>
          <p:nvPr>
            <p:ph idx="10" type="dt"/>
          </p:nvPr>
        </p:nvSpPr>
        <p:spPr>
          <a:xfrm>
            <a:off x="1097281" y="6459786"/>
            <a:ext cx="24723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1" name="Google Shape;81;g31bc0be0a41_0_1129"/>
          <p:cNvSpPr txBox="1"/>
          <p:nvPr>
            <p:ph idx="11" type="ftr"/>
          </p:nvPr>
        </p:nvSpPr>
        <p:spPr>
          <a:xfrm>
            <a:off x="3686185" y="6459786"/>
            <a:ext cx="48228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2" name="Google Shape;82;g31bc0be0a41_0_1129"/>
          <p:cNvSpPr txBox="1"/>
          <p:nvPr>
            <p:ph idx="12" type="sldNum"/>
          </p:nvPr>
        </p:nvSpPr>
        <p:spPr>
          <a:xfrm>
            <a:off x="9900459" y="6459786"/>
            <a:ext cx="13119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Calibri"/>
              <a:buNone/>
              <a:defRPr/>
            </a:lvl1pPr>
            <a:lvl2pPr indent="0" lvl="1" marL="0" algn="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Calibri"/>
              <a:buNone/>
              <a:defRPr/>
            </a:lvl2pPr>
            <a:lvl3pPr indent="0" lvl="2" marL="0" algn="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Calibri"/>
              <a:buNone/>
              <a:defRPr/>
            </a:lvl3pPr>
            <a:lvl4pPr indent="0" lvl="3" marL="0" algn="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Calibri"/>
              <a:buNone/>
              <a:defRPr/>
            </a:lvl4pPr>
            <a:lvl5pPr indent="0" lvl="4" marL="0" algn="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Calibri"/>
              <a:buNone/>
              <a:defRPr/>
            </a:lvl5pPr>
            <a:lvl6pPr indent="0" lvl="5" marL="0" algn="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Calibri"/>
              <a:buNone/>
              <a:defRPr/>
            </a:lvl6pPr>
            <a:lvl7pPr indent="0" lvl="6" marL="0" algn="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Calibri"/>
              <a:buNone/>
              <a:defRPr/>
            </a:lvl7pPr>
            <a:lvl8pPr indent="0" lvl="7" marL="0" algn="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Calibri"/>
              <a:buNone/>
              <a:defRPr/>
            </a:lvl8pPr>
            <a:lvl9pPr indent="0" lvl="8" marL="0" algn="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Calibri"/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5" Type="http://schemas.openxmlformats.org/officeDocument/2006/relationships/theme" Target="../theme/theme2.xml"/><Relationship Id="rId14" Type="http://schemas.openxmlformats.org/officeDocument/2006/relationships/slideLayout" Target="../slideLayouts/slideLayout1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2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g31bc0be0a41_0_1060"/>
          <p:cNvSpPr/>
          <p:nvPr/>
        </p:nvSpPr>
        <p:spPr>
          <a:xfrm>
            <a:off x="0" y="6400800"/>
            <a:ext cx="12192000" cy="457200"/>
          </a:xfrm>
          <a:prstGeom prst="rect">
            <a:avLst/>
          </a:prstGeom>
          <a:solidFill>
            <a:srgbClr val="82837C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" name="Google Shape;7;g31bc0be0a41_0_1060"/>
          <p:cNvSpPr/>
          <p:nvPr/>
        </p:nvSpPr>
        <p:spPr>
          <a:xfrm>
            <a:off x="0" y="6334315"/>
            <a:ext cx="12192000" cy="66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" name="Google Shape;8;g31bc0be0a41_0_1060"/>
          <p:cNvSpPr txBox="1"/>
          <p:nvPr>
            <p:ph type="title"/>
          </p:nvPr>
        </p:nvSpPr>
        <p:spPr>
          <a:xfrm>
            <a:off x="1097280" y="286604"/>
            <a:ext cx="10058400" cy="14508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marR="0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4800"/>
              <a:buFont typeface="Calibri"/>
              <a:buNone/>
              <a:defRPr b="0" i="0" sz="48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9" name="Google Shape;9;g31bc0be0a41_0_1060"/>
          <p:cNvSpPr txBox="1"/>
          <p:nvPr>
            <p:ph idx="1" type="body"/>
          </p:nvPr>
        </p:nvSpPr>
        <p:spPr>
          <a:xfrm>
            <a:off x="1097279" y="1845734"/>
            <a:ext cx="10058400" cy="40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355600" lvl="0" marL="457200" marR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Calibri"/>
              <a:buChar char=" "/>
              <a:defRPr b="0" i="0" sz="20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42900" lvl="1" marL="914400" marR="0" rtl="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Calibri"/>
              <a:buChar char="◦"/>
              <a:defRPr b="0" i="0" sz="18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17500" lvl="2" marL="1371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Char char="◦"/>
              <a:defRPr b="0" i="0" sz="14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17500" lvl="3" marL="18288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Char char="◦"/>
              <a:defRPr b="0" i="0" sz="14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17500" lvl="4" marL="22860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Char char="◦"/>
              <a:defRPr b="0" i="0" sz="14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17500" lvl="5" marL="27432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Char char="◦"/>
              <a:defRPr b="0" i="0" sz="14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17500" lvl="6" marL="32004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Char char="◦"/>
              <a:defRPr b="0" i="0" sz="14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17500" lvl="7" marL="3657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Char char="◦"/>
              <a:defRPr b="0" i="0" sz="14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17500" lvl="8" marL="4114800" marR="0" rtl="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Clr>
                <a:schemeClr val="accent1"/>
              </a:buClr>
              <a:buSzPts val="1400"/>
              <a:buFont typeface="Calibri"/>
              <a:buChar char="◦"/>
              <a:defRPr b="0" i="0" sz="14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" name="Google Shape;10;g31bc0be0a41_0_1060"/>
          <p:cNvSpPr txBox="1"/>
          <p:nvPr>
            <p:ph idx="10" type="dt"/>
          </p:nvPr>
        </p:nvSpPr>
        <p:spPr>
          <a:xfrm>
            <a:off x="1097281" y="6459786"/>
            <a:ext cx="24723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9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" name="Google Shape;11;g31bc0be0a41_0_1060"/>
          <p:cNvSpPr txBox="1"/>
          <p:nvPr>
            <p:ph idx="11" type="ftr"/>
          </p:nvPr>
        </p:nvSpPr>
        <p:spPr>
          <a:xfrm>
            <a:off x="3686185" y="6459786"/>
            <a:ext cx="48228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9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" name="Google Shape;12;g31bc0be0a41_0_1060"/>
          <p:cNvSpPr txBox="1"/>
          <p:nvPr>
            <p:ph idx="12" type="sldNum"/>
          </p:nvPr>
        </p:nvSpPr>
        <p:spPr>
          <a:xfrm>
            <a:off x="9900459" y="6459786"/>
            <a:ext cx="13119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50"/>
              <a:buFont typeface="Calibri"/>
              <a:buNone/>
              <a:defRPr b="0" i="0" sz="105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50"/>
              <a:buFont typeface="Calibri"/>
              <a:buNone/>
              <a:defRPr b="0" i="0" sz="105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50"/>
              <a:buFont typeface="Calibri"/>
              <a:buNone/>
              <a:defRPr b="0" i="0" sz="105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50"/>
              <a:buFont typeface="Calibri"/>
              <a:buNone/>
              <a:defRPr b="0" i="0" sz="105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50"/>
              <a:buFont typeface="Calibri"/>
              <a:buNone/>
              <a:defRPr b="0" i="0" sz="105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50"/>
              <a:buFont typeface="Calibri"/>
              <a:buNone/>
              <a:defRPr b="0" i="0" sz="105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50"/>
              <a:buFont typeface="Calibri"/>
              <a:buNone/>
              <a:defRPr b="0" i="0" sz="105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50"/>
              <a:buFont typeface="Calibri"/>
              <a:buNone/>
              <a:defRPr b="0" i="0" sz="105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50"/>
              <a:buFont typeface="Calibri"/>
              <a:buNone/>
              <a:defRPr b="0" i="0" sz="105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cxnSp>
        <p:nvCxnSpPr>
          <p:cNvPr id="13" name="Google Shape;13;g31bc0be0a41_0_1060"/>
          <p:cNvCxnSpPr/>
          <p:nvPr/>
        </p:nvCxnSpPr>
        <p:spPr>
          <a:xfrm>
            <a:off x="1193532" y="1737845"/>
            <a:ext cx="9966900" cy="0"/>
          </a:xfrm>
          <a:prstGeom prst="straightConnector1">
            <a:avLst/>
          </a:prstGeom>
          <a:noFill/>
          <a:ln cap="flat" cmpd="sng" w="9525">
            <a:solidFill>
              <a:srgbClr val="7F7F7F"/>
            </a:solidFill>
            <a:prstDash val="solid"/>
            <a:round/>
            <a:headEnd len="sm" w="sm" type="none"/>
            <a:tailEnd len="sm" w="sm" type="none"/>
          </a:ln>
        </p:spPr>
      </p:cxn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jp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19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20.xml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21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g31bc0be0a41_0_1259"/>
          <p:cNvSpPr txBox="1"/>
          <p:nvPr/>
        </p:nvSpPr>
        <p:spPr>
          <a:xfrm>
            <a:off x="2056350" y="3797300"/>
            <a:ext cx="8079300" cy="1416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Eviction Timeline</a:t>
            </a:r>
            <a:endParaRPr sz="8000">
              <a:solidFill>
                <a:srgbClr val="3F3F3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File:Brown County Sheriff Dodge Charger - Ohio (51867684280).jpg ..." id="126" name="Google Shape;126;g31bc0be0a41_0_125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016413" y="762000"/>
            <a:ext cx="4159174" cy="2771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0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p11"/>
          <p:cNvSpPr txBox="1"/>
          <p:nvPr/>
        </p:nvSpPr>
        <p:spPr>
          <a:xfrm>
            <a:off x="1414198" y="529667"/>
            <a:ext cx="9363600" cy="661800"/>
          </a:xfrm>
          <a:prstGeom prst="rect">
            <a:avLst/>
          </a:prstGeom>
          <a:noFill/>
          <a:ln>
            <a:noFill/>
          </a:ln>
        </p:spPr>
        <p:txBody>
          <a:bodyPr anchorCtr="0" anchor="t" bIns="22875" lIns="45725" spcFirstLastPara="1" rIns="45725" wrap="square" tIns="2287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b="1" i="0" lang="en" sz="4000" u="none" cap="none" strike="noStrike"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rPr>
              <a:t>Sample Eviction Timeline</a:t>
            </a:r>
            <a:endParaRPr b="0" i="0" sz="7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aphicFrame>
        <p:nvGraphicFramePr>
          <p:cNvPr id="212" name="Google Shape;212;p11"/>
          <p:cNvGraphicFramePr/>
          <p:nvPr/>
        </p:nvGraphicFramePr>
        <p:xfrm>
          <a:off x="5015970" y="1770039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{44389FCD-81CB-47C7-BE01-8E45E6D4DB1E}</a:tableStyleId>
              </a:tblPr>
              <a:tblGrid>
                <a:gridCol w="942000"/>
                <a:gridCol w="942000"/>
                <a:gridCol w="942000"/>
                <a:gridCol w="942000"/>
                <a:gridCol w="942000"/>
                <a:gridCol w="942000"/>
                <a:gridCol w="942000"/>
              </a:tblGrid>
              <a:tr h="69320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500"/>
                        <a:buFont typeface="Arial"/>
                        <a:buNone/>
                      </a:pPr>
                      <a:r>
                        <a:rPr b="0" i="0" lang="en" sz="1500" u="none" cap="none" strike="noStrike">
                          <a:solidFill>
                            <a:schemeClr val="lt1"/>
                          </a:solidFill>
                          <a:latin typeface="Poppins Medium"/>
                          <a:ea typeface="Poppins Medium"/>
                          <a:cs typeface="Poppins Medium"/>
                          <a:sym typeface="Poppins Medium"/>
                        </a:rPr>
                        <a:t>Sun</a:t>
                      </a:r>
                      <a:endParaRPr sz="700" u="none" cap="none" strike="noStrike"/>
                    </a:p>
                  </a:txBody>
                  <a:tcPr marT="31075" marB="31075" marR="62175" marL="62175" anchor="ctr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dk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500"/>
                        <a:buFont typeface="Arial"/>
                        <a:buNone/>
                      </a:pPr>
                      <a:r>
                        <a:rPr b="0" i="0" lang="en" sz="1500" u="none" cap="none" strike="noStrike">
                          <a:solidFill>
                            <a:schemeClr val="lt1"/>
                          </a:solidFill>
                          <a:latin typeface="Poppins Medium"/>
                          <a:ea typeface="Poppins Medium"/>
                          <a:cs typeface="Poppins Medium"/>
                          <a:sym typeface="Poppins Medium"/>
                        </a:rPr>
                        <a:t>Mon</a:t>
                      </a:r>
                      <a:endParaRPr sz="700" u="none" cap="none" strike="noStrike"/>
                    </a:p>
                  </a:txBody>
                  <a:tcPr marT="31075" marB="31075" marR="62175" marL="62175" anchor="ctr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dk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500"/>
                        <a:buFont typeface="Arial"/>
                        <a:buNone/>
                      </a:pPr>
                      <a:r>
                        <a:rPr b="0" i="0" lang="en" sz="1500" u="none" cap="none" strike="noStrike">
                          <a:solidFill>
                            <a:schemeClr val="lt1"/>
                          </a:solidFill>
                          <a:latin typeface="Poppins Medium"/>
                          <a:ea typeface="Poppins Medium"/>
                          <a:cs typeface="Poppins Medium"/>
                          <a:sym typeface="Poppins Medium"/>
                        </a:rPr>
                        <a:t>Tue</a:t>
                      </a:r>
                      <a:endParaRPr sz="700" u="none" cap="none" strike="noStrike"/>
                    </a:p>
                  </a:txBody>
                  <a:tcPr marT="31075" marB="31075" marR="62175" marL="62175" anchor="ctr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dk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500"/>
                        <a:buFont typeface="Arial"/>
                        <a:buNone/>
                      </a:pPr>
                      <a:r>
                        <a:rPr b="0" i="0" lang="en" sz="1500" u="none" cap="none" strike="noStrike">
                          <a:solidFill>
                            <a:schemeClr val="lt1"/>
                          </a:solidFill>
                          <a:latin typeface="Poppins Medium"/>
                          <a:ea typeface="Poppins Medium"/>
                          <a:cs typeface="Poppins Medium"/>
                          <a:sym typeface="Poppins Medium"/>
                        </a:rPr>
                        <a:t>Wed</a:t>
                      </a:r>
                      <a:endParaRPr sz="700" u="none" cap="none" strike="noStrike"/>
                    </a:p>
                  </a:txBody>
                  <a:tcPr marT="31075" marB="31075" marR="62175" marL="62175" anchor="ctr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dk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500"/>
                        <a:buFont typeface="Arial"/>
                        <a:buNone/>
                      </a:pPr>
                      <a:r>
                        <a:rPr b="0" i="0" lang="en" sz="1500" u="none" cap="none" strike="noStrike">
                          <a:solidFill>
                            <a:schemeClr val="lt1"/>
                          </a:solidFill>
                          <a:latin typeface="Poppins Medium"/>
                          <a:ea typeface="Poppins Medium"/>
                          <a:cs typeface="Poppins Medium"/>
                          <a:sym typeface="Poppins Medium"/>
                        </a:rPr>
                        <a:t>Thu</a:t>
                      </a:r>
                      <a:endParaRPr sz="700" u="none" cap="none" strike="noStrike"/>
                    </a:p>
                  </a:txBody>
                  <a:tcPr marT="31075" marB="31075" marR="62175" marL="62175" anchor="ctr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dk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500"/>
                        <a:buFont typeface="Arial"/>
                        <a:buNone/>
                      </a:pPr>
                      <a:r>
                        <a:rPr b="0" i="0" lang="en" sz="1500" u="none" cap="none" strike="noStrike">
                          <a:solidFill>
                            <a:schemeClr val="lt1"/>
                          </a:solidFill>
                          <a:latin typeface="Poppins Medium"/>
                          <a:ea typeface="Poppins Medium"/>
                          <a:cs typeface="Poppins Medium"/>
                          <a:sym typeface="Poppins Medium"/>
                        </a:rPr>
                        <a:t>Fri</a:t>
                      </a:r>
                      <a:endParaRPr sz="700" u="none" cap="none" strike="noStrike"/>
                    </a:p>
                  </a:txBody>
                  <a:tcPr marT="31075" marB="31075" marR="62175" marL="62175" anchor="ctr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dk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500"/>
                        <a:buFont typeface="Arial"/>
                        <a:buNone/>
                      </a:pPr>
                      <a:r>
                        <a:rPr b="0" i="0" lang="en" sz="1500" u="none" cap="none" strike="noStrike">
                          <a:solidFill>
                            <a:schemeClr val="lt1"/>
                          </a:solidFill>
                          <a:latin typeface="Poppins Medium"/>
                          <a:ea typeface="Poppins Medium"/>
                          <a:cs typeface="Poppins Medium"/>
                          <a:sym typeface="Poppins Medium"/>
                        </a:rPr>
                        <a:t>Sat</a:t>
                      </a:r>
                      <a:endParaRPr sz="700" u="none" cap="none" strike="noStrike"/>
                    </a:p>
                  </a:txBody>
                  <a:tcPr marT="31075" marB="31075" marR="62175" marL="62175" anchor="ctr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dk2"/>
                    </a:solidFill>
                  </a:tcPr>
                </a:tc>
              </a:tr>
              <a:tr h="76172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b="0" i="0" lang="en" sz="1100" u="none" cap="none" strike="noStrike">
                          <a:solidFill>
                            <a:schemeClr val="lt1"/>
                          </a:solidFill>
                          <a:latin typeface="Lato Light"/>
                          <a:ea typeface="Lato Light"/>
                          <a:cs typeface="Lato Light"/>
                          <a:sym typeface="Lato Light"/>
                        </a:rPr>
                        <a:t>31</a:t>
                      </a:r>
                      <a:endParaRPr sz="700" u="none" cap="none" strike="noStrike"/>
                    </a:p>
                  </a:txBody>
                  <a:tcPr marT="90000" marB="22875" marR="45725" marL="90025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b="0" i="0" lang="en" sz="1100" u="none" cap="none" strike="noStrike">
                          <a:solidFill>
                            <a:schemeClr val="dk1"/>
                          </a:solidFill>
                          <a:latin typeface="Lato Light"/>
                          <a:ea typeface="Lato Light"/>
                          <a:cs typeface="Lato Light"/>
                          <a:sym typeface="Lato Light"/>
                        </a:rPr>
                        <a:t>1</a:t>
                      </a:r>
                      <a:endParaRPr b="0" i="0" sz="1100" u="none" cap="none" strike="noStrike">
                        <a:solidFill>
                          <a:schemeClr val="dk1"/>
                        </a:solidFill>
                        <a:latin typeface="Lato Light"/>
                        <a:ea typeface="Lato Light"/>
                        <a:cs typeface="Lato Light"/>
                        <a:sym typeface="Lato Light"/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700"/>
                        <a:buFont typeface="Arial"/>
                        <a:buNone/>
                      </a:pPr>
                      <a:r>
                        <a:t/>
                      </a:r>
                      <a:endParaRPr sz="700" u="none" cap="none" strike="noStrike"/>
                    </a:p>
                  </a:txBody>
                  <a:tcPr marT="90000" marB="22875" marR="45725" marL="90025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b="0" i="0" lang="en" sz="1100" u="none" cap="none" strike="noStrike">
                          <a:solidFill>
                            <a:schemeClr val="dk1"/>
                          </a:solidFill>
                          <a:latin typeface="Lato Light"/>
                          <a:ea typeface="Lato Light"/>
                          <a:cs typeface="Lato Light"/>
                          <a:sym typeface="Lato Light"/>
                        </a:rPr>
                        <a:t>2</a:t>
                      </a:r>
                      <a:endParaRPr sz="1100" u="none" cap="none" strike="noStrike">
                        <a:latin typeface="Lato Light"/>
                        <a:ea typeface="Lato Light"/>
                        <a:cs typeface="Lato Light"/>
                        <a:sym typeface="Lato Light"/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t/>
                      </a:r>
                      <a:endParaRPr sz="1100" u="none" cap="none" strike="noStrike">
                        <a:latin typeface="Lato Light"/>
                        <a:ea typeface="Lato Light"/>
                        <a:cs typeface="Lato Light"/>
                        <a:sym typeface="Lato Light"/>
                      </a:endParaRPr>
                    </a:p>
                  </a:txBody>
                  <a:tcPr marT="90000" marB="22875" marR="45725" marL="90025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b="0" i="0" lang="en" sz="1100" u="none" cap="none" strike="noStrike">
                          <a:solidFill>
                            <a:schemeClr val="dk1"/>
                          </a:solidFill>
                          <a:latin typeface="Lato Light"/>
                          <a:ea typeface="Lato Light"/>
                          <a:cs typeface="Lato Light"/>
                          <a:sym typeface="Lato Light"/>
                        </a:rPr>
                        <a:t>3</a:t>
                      </a:r>
                      <a:endParaRPr b="0" i="0" sz="1100" u="none" cap="none" strike="noStrike">
                        <a:solidFill>
                          <a:schemeClr val="dk1"/>
                        </a:solidFill>
                        <a:latin typeface="Lato Light"/>
                        <a:ea typeface="Lato Light"/>
                        <a:cs typeface="Lato Light"/>
                        <a:sym typeface="Lato Light"/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t/>
                      </a:r>
                      <a:endParaRPr sz="1100" u="none" cap="none" strike="noStrike">
                        <a:latin typeface="Lato Light"/>
                        <a:ea typeface="Lato Light"/>
                        <a:cs typeface="Lato Light"/>
                        <a:sym typeface="Lato Light"/>
                      </a:endParaRPr>
                    </a:p>
                  </a:txBody>
                  <a:tcPr marT="90000" marB="22875" marR="45725" marL="90025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b="0" i="0" lang="en" sz="1100" u="none" cap="none" strike="noStrike">
                          <a:solidFill>
                            <a:schemeClr val="dk1"/>
                          </a:solidFill>
                          <a:latin typeface="Lato Light"/>
                          <a:ea typeface="Lato Light"/>
                          <a:cs typeface="Lato Light"/>
                          <a:sym typeface="Lato Light"/>
                        </a:rPr>
                        <a:t>4</a:t>
                      </a:r>
                      <a:endParaRPr b="0" i="0" sz="1100" u="none" cap="none" strike="noStrike">
                        <a:solidFill>
                          <a:schemeClr val="dk1"/>
                        </a:solidFill>
                        <a:latin typeface="Lato Light"/>
                        <a:ea typeface="Lato Light"/>
                        <a:cs typeface="Lato Light"/>
                        <a:sym typeface="Lato Light"/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t/>
                      </a:r>
                      <a:endParaRPr sz="1100" u="none" cap="none" strike="noStrike">
                        <a:latin typeface="Lato Light"/>
                        <a:ea typeface="Lato Light"/>
                        <a:cs typeface="Lato Light"/>
                        <a:sym typeface="Lato Light"/>
                      </a:endParaRPr>
                    </a:p>
                  </a:txBody>
                  <a:tcPr marT="90000" marB="22875" marR="45725" marL="90025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b="0" i="0" lang="en" sz="1100" u="none" cap="none" strike="noStrike">
                          <a:solidFill>
                            <a:schemeClr val="dk1"/>
                          </a:solidFill>
                          <a:latin typeface="Lato Light"/>
                          <a:ea typeface="Lato Light"/>
                          <a:cs typeface="Lato Light"/>
                          <a:sym typeface="Lato Light"/>
                        </a:rPr>
                        <a:t>5</a:t>
                      </a:r>
                      <a:endParaRPr b="0" i="0" sz="1100" u="none" cap="none" strike="noStrike">
                        <a:solidFill>
                          <a:schemeClr val="dk1"/>
                        </a:solidFill>
                        <a:latin typeface="Lato Light"/>
                        <a:ea typeface="Lato Light"/>
                        <a:cs typeface="Lato Light"/>
                        <a:sym typeface="Lato Light"/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t/>
                      </a:r>
                      <a:endParaRPr sz="1100" u="none" cap="none" strike="noStrike">
                        <a:latin typeface="Lato Light"/>
                        <a:ea typeface="Lato Light"/>
                        <a:cs typeface="Lato Light"/>
                        <a:sym typeface="Lato Light"/>
                      </a:endParaRPr>
                    </a:p>
                  </a:txBody>
                  <a:tcPr marT="90000" marB="22875" marR="45725" marL="90025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b="0" i="0" lang="en" sz="1100" u="none" cap="none" strike="noStrike">
                          <a:solidFill>
                            <a:schemeClr val="lt1"/>
                          </a:solidFill>
                          <a:latin typeface="Lato Light"/>
                          <a:ea typeface="Lato Light"/>
                          <a:cs typeface="Lato Light"/>
                          <a:sym typeface="Lato Light"/>
                        </a:rPr>
                        <a:t>6</a:t>
                      </a:r>
                      <a:endParaRPr b="0" i="0" sz="1100" u="none" cap="none" strike="noStrike">
                        <a:solidFill>
                          <a:schemeClr val="lt1"/>
                        </a:solidFill>
                        <a:latin typeface="Lato Light"/>
                        <a:ea typeface="Lato Light"/>
                        <a:cs typeface="Lato Light"/>
                        <a:sym typeface="Lato Light"/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t/>
                      </a:r>
                      <a:endParaRPr sz="1100" u="none" cap="none" strike="noStrike">
                        <a:solidFill>
                          <a:schemeClr val="lt1"/>
                        </a:solidFill>
                        <a:latin typeface="Lato Light"/>
                        <a:ea typeface="Lato Light"/>
                        <a:cs typeface="Lato Light"/>
                        <a:sym typeface="Lato Light"/>
                      </a:endParaRPr>
                    </a:p>
                  </a:txBody>
                  <a:tcPr marT="90000" marB="22875" marR="45725" marL="90025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4"/>
                    </a:solidFill>
                  </a:tcPr>
                </a:tc>
              </a:tr>
              <a:tr h="76172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b="0" i="0" lang="en" sz="1100" u="none" cap="none" strike="noStrike">
                          <a:solidFill>
                            <a:schemeClr val="lt1"/>
                          </a:solidFill>
                          <a:latin typeface="Lato Light"/>
                          <a:ea typeface="Lato Light"/>
                          <a:cs typeface="Lato Light"/>
                          <a:sym typeface="Lato Light"/>
                        </a:rPr>
                        <a:t>7</a:t>
                      </a:r>
                      <a:endParaRPr b="0" i="0" sz="1100" u="none" cap="none" strike="noStrike">
                        <a:solidFill>
                          <a:schemeClr val="lt1"/>
                        </a:solidFill>
                        <a:latin typeface="Lato Light"/>
                        <a:ea typeface="Lato Light"/>
                        <a:cs typeface="Lato Light"/>
                        <a:sym typeface="Lato Light"/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t/>
                      </a:r>
                      <a:endParaRPr sz="1100" u="none" cap="none" strike="noStrike">
                        <a:solidFill>
                          <a:schemeClr val="lt1"/>
                        </a:solidFill>
                        <a:latin typeface="Lato Light"/>
                        <a:ea typeface="Lato Light"/>
                        <a:cs typeface="Lato Light"/>
                        <a:sym typeface="Lato Light"/>
                      </a:endParaRPr>
                    </a:p>
                  </a:txBody>
                  <a:tcPr marT="90000" marB="22875" marR="45725" marL="90025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b="0" i="0" lang="en" sz="1100" u="none" cap="none" strike="noStrike">
                          <a:solidFill>
                            <a:schemeClr val="dk1"/>
                          </a:solidFill>
                          <a:latin typeface="Lato Light"/>
                          <a:ea typeface="Lato Light"/>
                          <a:cs typeface="Lato Light"/>
                          <a:sym typeface="Lato Light"/>
                        </a:rPr>
                        <a:t>8</a:t>
                      </a:r>
                      <a:endParaRPr b="0" i="0" sz="1100" u="none" cap="none" strike="noStrike">
                        <a:solidFill>
                          <a:schemeClr val="dk1"/>
                        </a:solidFill>
                        <a:latin typeface="Lato Light"/>
                        <a:ea typeface="Lato Light"/>
                        <a:cs typeface="Lato Light"/>
                        <a:sym typeface="Lato Light"/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t/>
                      </a:r>
                      <a:endParaRPr sz="1100" u="none" cap="none" strike="noStrike">
                        <a:latin typeface="Lato Light"/>
                        <a:ea typeface="Lato Light"/>
                        <a:cs typeface="Lato Light"/>
                        <a:sym typeface="Lato Light"/>
                      </a:endParaRPr>
                    </a:p>
                  </a:txBody>
                  <a:tcPr marT="90000" marB="22875" marR="45725" marL="90025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b="0" i="0" lang="en" sz="1100" u="none" cap="none" strike="noStrike">
                          <a:latin typeface="Lato Light"/>
                          <a:ea typeface="Lato Light"/>
                          <a:cs typeface="Lato Light"/>
                          <a:sym typeface="Lato Light"/>
                        </a:rPr>
                        <a:t>9</a:t>
                      </a:r>
                      <a:endParaRPr b="0" i="0" sz="1100" u="none" cap="none" strike="noStrike">
                        <a:latin typeface="Lato Light"/>
                        <a:ea typeface="Lato Light"/>
                        <a:cs typeface="Lato Light"/>
                        <a:sym typeface="Lato Light"/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t/>
                      </a:r>
                      <a:endParaRPr sz="1100" u="none" cap="none" strike="noStrike">
                        <a:latin typeface="Lato Light"/>
                        <a:ea typeface="Lato Light"/>
                        <a:cs typeface="Lato Light"/>
                        <a:sym typeface="Lato Light"/>
                      </a:endParaRPr>
                    </a:p>
                  </a:txBody>
                  <a:tcPr marT="90000" marB="22875" marR="45725" marL="90025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BF900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b="0" i="0" lang="en" sz="1100" u="none" cap="none" strike="noStrike">
                          <a:latin typeface="Lato Light"/>
                          <a:ea typeface="Lato Light"/>
                          <a:cs typeface="Lato Light"/>
                          <a:sym typeface="Lato Light"/>
                        </a:rPr>
                        <a:t>10</a:t>
                      </a:r>
                      <a:endParaRPr b="0" i="0" sz="1100" u="none" cap="none" strike="noStrike">
                        <a:latin typeface="Lato Light"/>
                        <a:ea typeface="Lato Light"/>
                        <a:cs typeface="Lato Light"/>
                        <a:sym typeface="Lato Light"/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t/>
                      </a:r>
                      <a:endParaRPr b="1" sz="2400" u="none" cap="none" strike="noStrike"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T="90000" marB="22875" marR="45725" marL="90025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BF900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b="0" i="0" lang="en" sz="1100" u="none" cap="none" strike="noStrike">
                          <a:latin typeface="Lato Light"/>
                          <a:ea typeface="Lato Light"/>
                          <a:cs typeface="Lato Light"/>
                          <a:sym typeface="Lato Light"/>
                        </a:rPr>
                        <a:t>11</a:t>
                      </a:r>
                      <a:endParaRPr b="0" i="0" sz="1100" u="none" cap="none" strike="noStrike">
                        <a:latin typeface="Lato Light"/>
                        <a:ea typeface="Lato Light"/>
                        <a:cs typeface="Lato Light"/>
                        <a:sym typeface="Lato Light"/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t/>
                      </a:r>
                      <a:endParaRPr sz="1100" u="none" cap="none" strike="noStrike">
                        <a:latin typeface="Lato Light"/>
                        <a:ea typeface="Lato Light"/>
                        <a:cs typeface="Lato Light"/>
                        <a:sym typeface="Lato Light"/>
                      </a:endParaRPr>
                    </a:p>
                  </a:txBody>
                  <a:tcPr marT="90000" marB="22875" marR="45725" marL="90025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BF900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b="0" i="0" lang="en" sz="1100" u="none" cap="none" strike="noStrike">
                          <a:latin typeface="Lato Light"/>
                          <a:ea typeface="Lato Light"/>
                          <a:cs typeface="Lato Light"/>
                          <a:sym typeface="Lato Light"/>
                        </a:rPr>
                        <a:t>12</a:t>
                      </a:r>
                      <a:endParaRPr b="0" i="0" sz="1100" u="none" cap="none" strike="noStrike">
                        <a:latin typeface="Lato Light"/>
                        <a:ea typeface="Lato Light"/>
                        <a:cs typeface="Lato Light"/>
                        <a:sym typeface="Lato Light"/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t/>
                      </a:r>
                      <a:endParaRPr sz="1100" u="none" cap="none" strike="noStrike">
                        <a:latin typeface="Lato Light"/>
                        <a:ea typeface="Lato Light"/>
                        <a:cs typeface="Lato Light"/>
                        <a:sym typeface="Lato Light"/>
                      </a:endParaRPr>
                    </a:p>
                  </a:txBody>
                  <a:tcPr marT="90000" marB="22875" marR="45725" marL="90025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b="0" i="0" lang="en" sz="1100" u="none" cap="none" strike="noStrike">
                          <a:solidFill>
                            <a:schemeClr val="lt1"/>
                          </a:solidFill>
                          <a:latin typeface="Lato Light"/>
                          <a:ea typeface="Lato Light"/>
                          <a:cs typeface="Lato Light"/>
                          <a:sym typeface="Lato Light"/>
                        </a:rPr>
                        <a:t>13</a:t>
                      </a:r>
                      <a:endParaRPr b="0" i="0" sz="1100" u="none" cap="none" strike="noStrike">
                        <a:solidFill>
                          <a:schemeClr val="lt1"/>
                        </a:solidFill>
                        <a:latin typeface="Lato Light"/>
                        <a:ea typeface="Lato Light"/>
                        <a:cs typeface="Lato Light"/>
                        <a:sym typeface="Lato Light"/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t/>
                      </a:r>
                      <a:endParaRPr sz="1100" u="none" cap="none" strike="noStrike">
                        <a:solidFill>
                          <a:schemeClr val="lt1"/>
                        </a:solidFill>
                        <a:latin typeface="Lato Light"/>
                        <a:ea typeface="Lato Light"/>
                        <a:cs typeface="Lato Light"/>
                        <a:sym typeface="Lato Light"/>
                      </a:endParaRPr>
                    </a:p>
                  </a:txBody>
                  <a:tcPr marT="90000" marB="22875" marR="45725" marL="90025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4"/>
                    </a:solidFill>
                  </a:tcPr>
                </a:tc>
              </a:tr>
              <a:tr h="71107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b="0" i="0" lang="en" sz="1100" u="none" cap="none" strike="noStrike">
                          <a:solidFill>
                            <a:schemeClr val="lt1"/>
                          </a:solidFill>
                          <a:latin typeface="Lato Light"/>
                          <a:ea typeface="Lato Light"/>
                          <a:cs typeface="Lato Light"/>
                          <a:sym typeface="Lato Light"/>
                        </a:rPr>
                        <a:t>14</a:t>
                      </a:r>
                      <a:endParaRPr b="0" i="0" sz="1100" u="none" cap="none" strike="noStrike">
                        <a:solidFill>
                          <a:schemeClr val="lt1"/>
                        </a:solidFill>
                        <a:latin typeface="Lato Light"/>
                        <a:ea typeface="Lato Light"/>
                        <a:cs typeface="Lato Light"/>
                        <a:sym typeface="Lato Light"/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t/>
                      </a:r>
                      <a:endParaRPr sz="1100" u="none" cap="none" strike="noStrike">
                        <a:solidFill>
                          <a:schemeClr val="lt1"/>
                        </a:solidFill>
                        <a:latin typeface="Lato Light"/>
                        <a:ea typeface="Lato Light"/>
                        <a:cs typeface="Lato Light"/>
                        <a:sym typeface="Lato Light"/>
                      </a:endParaRPr>
                    </a:p>
                  </a:txBody>
                  <a:tcPr marT="90000" marB="22875" marR="45725" marL="90025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b="0" i="0" lang="en" sz="1100" u="none" cap="none" strike="noStrike">
                          <a:latin typeface="Lato Light"/>
                          <a:ea typeface="Lato Light"/>
                          <a:cs typeface="Lato Light"/>
                          <a:sym typeface="Lato Light"/>
                        </a:rPr>
                        <a:t>15</a:t>
                      </a:r>
                      <a:endParaRPr b="0" i="0" sz="1100" u="none" cap="none" strike="noStrike">
                        <a:latin typeface="Lato Light"/>
                        <a:ea typeface="Lato Light"/>
                        <a:cs typeface="Lato Light"/>
                        <a:sym typeface="Lato Light"/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t/>
                      </a:r>
                      <a:endParaRPr sz="1100" u="none" cap="none" strike="noStrike">
                        <a:latin typeface="Lato Light"/>
                        <a:ea typeface="Lato Light"/>
                        <a:cs typeface="Lato Light"/>
                        <a:sym typeface="Lato Light"/>
                      </a:endParaRPr>
                    </a:p>
                  </a:txBody>
                  <a:tcPr marT="90000" marB="22875" marR="45725" marL="90025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b="0" i="0" lang="en" sz="1100" u="none" cap="none" strike="noStrike">
                          <a:latin typeface="Lato Light"/>
                          <a:ea typeface="Lato Light"/>
                          <a:cs typeface="Lato Light"/>
                          <a:sym typeface="Lato Light"/>
                        </a:rPr>
                        <a:t>16</a:t>
                      </a:r>
                      <a:endParaRPr b="0" i="0" sz="1100" u="none" cap="none" strike="noStrike">
                        <a:latin typeface="Lato Light"/>
                        <a:ea typeface="Lato Light"/>
                        <a:cs typeface="Lato Light"/>
                        <a:sym typeface="Lato Light"/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t/>
                      </a:r>
                      <a:endParaRPr sz="1100" u="none" cap="none" strike="noStrike">
                        <a:latin typeface="Lato Light"/>
                        <a:ea typeface="Lato Light"/>
                        <a:cs typeface="Lato Light"/>
                        <a:sym typeface="Lato Light"/>
                      </a:endParaRPr>
                    </a:p>
                  </a:txBody>
                  <a:tcPr marT="90000" marB="22875" marR="45725" marL="90025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b="0" i="0" lang="en" sz="1100" u="none" cap="none" strike="noStrike">
                          <a:latin typeface="Lato Light"/>
                          <a:ea typeface="Lato Light"/>
                          <a:cs typeface="Lato Light"/>
                          <a:sym typeface="Lato Light"/>
                        </a:rPr>
                        <a:t>17</a:t>
                      </a:r>
                      <a:endParaRPr b="0" i="0" sz="1100" u="none" cap="none" strike="noStrike">
                        <a:latin typeface="Lato Light"/>
                        <a:ea typeface="Lato Light"/>
                        <a:cs typeface="Lato Light"/>
                        <a:sym typeface="Lato Light"/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t/>
                      </a:r>
                      <a:endParaRPr sz="1100" u="none" cap="none" strike="noStrike">
                        <a:latin typeface="Lato Light"/>
                        <a:ea typeface="Lato Light"/>
                        <a:cs typeface="Lato Light"/>
                        <a:sym typeface="Lato Light"/>
                      </a:endParaRPr>
                    </a:p>
                  </a:txBody>
                  <a:tcPr marT="90000" marB="22875" marR="45725" marL="90025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97B85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b="0" i="0" lang="en" sz="1100" u="none" cap="none" strike="noStrike">
                          <a:latin typeface="Lato Light"/>
                          <a:ea typeface="Lato Light"/>
                          <a:cs typeface="Lato Light"/>
                          <a:sym typeface="Lato Light"/>
                        </a:rPr>
                        <a:t>18</a:t>
                      </a:r>
                      <a:endParaRPr b="0" i="0" sz="1100" u="none" cap="none" strike="noStrike">
                        <a:latin typeface="Lato Light"/>
                        <a:ea typeface="Lato Light"/>
                        <a:cs typeface="Lato Light"/>
                        <a:sym typeface="Lato Light"/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t/>
                      </a:r>
                      <a:endParaRPr sz="1100" u="none" cap="none" strike="noStrike">
                        <a:latin typeface="Lato Light"/>
                        <a:ea typeface="Lato Light"/>
                        <a:cs typeface="Lato Light"/>
                        <a:sym typeface="Lato Light"/>
                      </a:endParaRPr>
                    </a:p>
                  </a:txBody>
                  <a:tcPr marT="90000" marB="22875" marR="45725" marL="90025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06666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b="0" i="0" lang="en" sz="1100" u="none" cap="none" strike="noStrike">
                          <a:latin typeface="Lato Light"/>
                          <a:ea typeface="Lato Light"/>
                          <a:cs typeface="Lato Light"/>
                          <a:sym typeface="Lato Light"/>
                        </a:rPr>
                        <a:t>19</a:t>
                      </a:r>
                      <a:endParaRPr b="0" i="0" sz="1100" u="none" cap="none" strike="noStrike">
                        <a:latin typeface="Lato Light"/>
                        <a:ea typeface="Lato Light"/>
                        <a:cs typeface="Lato Light"/>
                        <a:sym typeface="Lato Light"/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t/>
                      </a:r>
                      <a:endParaRPr sz="1100" u="none" cap="none" strike="noStrike">
                        <a:latin typeface="Lato Light"/>
                        <a:ea typeface="Lato Light"/>
                        <a:cs typeface="Lato Light"/>
                        <a:sym typeface="Lato Light"/>
                      </a:endParaRPr>
                    </a:p>
                  </a:txBody>
                  <a:tcPr marT="90000" marB="22875" marR="45725" marL="90025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D966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b="0" i="0" lang="en" sz="1100" u="none" cap="none" strike="noStrike">
                          <a:solidFill>
                            <a:schemeClr val="lt1"/>
                          </a:solidFill>
                          <a:latin typeface="Lato Light"/>
                          <a:ea typeface="Lato Light"/>
                          <a:cs typeface="Lato Light"/>
                          <a:sym typeface="Lato Light"/>
                        </a:rPr>
                        <a:t>20</a:t>
                      </a:r>
                      <a:endParaRPr b="0" i="0" sz="1100" u="none" cap="none" strike="noStrike">
                        <a:solidFill>
                          <a:schemeClr val="lt1"/>
                        </a:solidFill>
                        <a:latin typeface="Lato Light"/>
                        <a:ea typeface="Lato Light"/>
                        <a:cs typeface="Lato Light"/>
                        <a:sym typeface="Lato Light"/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t/>
                      </a:r>
                      <a:endParaRPr sz="1100" u="none" cap="none" strike="noStrike">
                        <a:solidFill>
                          <a:schemeClr val="lt1"/>
                        </a:solidFill>
                        <a:latin typeface="Lato Light"/>
                        <a:ea typeface="Lato Light"/>
                        <a:cs typeface="Lato Light"/>
                        <a:sym typeface="Lato Light"/>
                      </a:endParaRPr>
                    </a:p>
                  </a:txBody>
                  <a:tcPr marT="90000" marB="22875" marR="45725" marL="90025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4"/>
                    </a:solidFill>
                  </a:tcPr>
                </a:tc>
              </a:tr>
              <a:tr h="71107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b="0" i="0" lang="en" sz="1100" u="none" cap="none" strike="noStrike">
                          <a:solidFill>
                            <a:schemeClr val="lt1"/>
                          </a:solidFill>
                          <a:latin typeface="Lato Light"/>
                          <a:ea typeface="Lato Light"/>
                          <a:cs typeface="Lato Light"/>
                          <a:sym typeface="Lato Light"/>
                        </a:rPr>
                        <a:t>21</a:t>
                      </a:r>
                      <a:endParaRPr b="0" i="0" sz="1100" u="none" cap="none" strike="noStrike">
                        <a:solidFill>
                          <a:schemeClr val="lt1"/>
                        </a:solidFill>
                        <a:latin typeface="Lato Light"/>
                        <a:ea typeface="Lato Light"/>
                        <a:cs typeface="Lato Light"/>
                        <a:sym typeface="Lato Light"/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t/>
                      </a:r>
                      <a:endParaRPr sz="1100" u="none" cap="none" strike="noStrike">
                        <a:solidFill>
                          <a:schemeClr val="lt1"/>
                        </a:solidFill>
                        <a:latin typeface="Lato Light"/>
                        <a:ea typeface="Lato Light"/>
                        <a:cs typeface="Lato Light"/>
                        <a:sym typeface="Lato Light"/>
                      </a:endParaRPr>
                    </a:p>
                  </a:txBody>
                  <a:tcPr marT="90000" marB="22875" marR="45725" marL="90025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b="0" i="0" lang="en" sz="1100" u="none" cap="none" strike="noStrike">
                          <a:latin typeface="Lato Light"/>
                          <a:ea typeface="Lato Light"/>
                          <a:cs typeface="Lato Light"/>
                          <a:sym typeface="Lato Light"/>
                        </a:rPr>
                        <a:t>22</a:t>
                      </a:r>
                      <a:endParaRPr b="0" i="0" sz="1100" u="none" cap="none" strike="noStrike">
                        <a:latin typeface="Lato Light"/>
                        <a:ea typeface="Lato Light"/>
                        <a:cs typeface="Lato Light"/>
                        <a:sym typeface="Lato Light"/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t/>
                      </a:r>
                      <a:endParaRPr sz="1100" u="none" cap="none" strike="noStrike">
                        <a:latin typeface="Lato Light"/>
                        <a:ea typeface="Lato Light"/>
                        <a:cs typeface="Lato Light"/>
                        <a:sym typeface="Lato Light"/>
                      </a:endParaRPr>
                    </a:p>
                  </a:txBody>
                  <a:tcPr marT="90000" marB="22875" marR="45725" marL="90025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b="0" i="0" lang="en" sz="1100" u="none" cap="none" strike="noStrike">
                          <a:latin typeface="Lato Light"/>
                          <a:ea typeface="Lato Light"/>
                          <a:cs typeface="Lato Light"/>
                          <a:sym typeface="Lato Light"/>
                        </a:rPr>
                        <a:t>23</a:t>
                      </a:r>
                      <a:endParaRPr b="0" i="0" sz="1100" u="none" cap="none" strike="noStrike">
                        <a:latin typeface="Lato Light"/>
                        <a:ea typeface="Lato Light"/>
                        <a:cs typeface="Lato Light"/>
                        <a:sym typeface="Lato Light"/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400"/>
                        <a:buFont typeface="Arial"/>
                        <a:buNone/>
                      </a:pPr>
                      <a:r>
                        <a:rPr b="1" lang="en" sz="2400" u="none" cap="none" strike="noStrike">
                          <a:solidFill>
                            <a:schemeClr val="lt1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1</a:t>
                      </a:r>
                      <a:endParaRPr sz="1100" u="none" cap="none" strike="noStrike">
                        <a:latin typeface="Lato Light"/>
                        <a:ea typeface="Lato Light"/>
                        <a:cs typeface="Lato Light"/>
                        <a:sym typeface="Lato Light"/>
                      </a:endParaRPr>
                    </a:p>
                  </a:txBody>
                  <a:tcPr marT="90000" marB="22875" marR="45725" marL="90025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b="0" i="0" lang="en" sz="1100" u="none" cap="none" strike="noStrike">
                          <a:latin typeface="Lato Light"/>
                          <a:ea typeface="Lato Light"/>
                          <a:cs typeface="Lato Light"/>
                          <a:sym typeface="Lato Light"/>
                        </a:rPr>
                        <a:t>24</a:t>
                      </a:r>
                      <a:endParaRPr b="0" i="0" sz="1100" u="none" cap="none" strike="noStrike">
                        <a:latin typeface="Lato Light"/>
                        <a:ea typeface="Lato Light"/>
                        <a:cs typeface="Lato Light"/>
                        <a:sym typeface="Lato Light"/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t/>
                      </a:r>
                      <a:endParaRPr sz="1100" u="none" cap="none" strike="noStrike">
                        <a:latin typeface="Lato Light"/>
                        <a:ea typeface="Lato Light"/>
                        <a:cs typeface="Lato Light"/>
                        <a:sym typeface="Lato Light"/>
                      </a:endParaRPr>
                    </a:p>
                  </a:txBody>
                  <a:tcPr marT="90000" marB="22875" marR="45725" marL="90025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b="0" i="0" lang="en" sz="1100" u="none" cap="none" strike="noStrike">
                          <a:latin typeface="Lato Light"/>
                          <a:ea typeface="Lato Light"/>
                          <a:cs typeface="Lato Light"/>
                          <a:sym typeface="Lato Light"/>
                        </a:rPr>
                        <a:t>25</a:t>
                      </a:r>
                      <a:endParaRPr b="0" i="0" sz="1100" u="none" cap="none" strike="noStrike">
                        <a:latin typeface="Lato Light"/>
                        <a:ea typeface="Lato Light"/>
                        <a:cs typeface="Lato Light"/>
                        <a:sym typeface="Lato Light"/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t/>
                      </a:r>
                      <a:endParaRPr sz="1100" u="none" cap="none" strike="noStrike">
                        <a:latin typeface="Lato Light"/>
                        <a:ea typeface="Lato Light"/>
                        <a:cs typeface="Lato Light"/>
                        <a:sym typeface="Lato Light"/>
                      </a:endParaRPr>
                    </a:p>
                  </a:txBody>
                  <a:tcPr marT="90000" marB="22875" marR="45725" marL="90025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b="0" i="0" lang="en" sz="1100" u="none" cap="none" strike="noStrike">
                          <a:latin typeface="Lato Light"/>
                          <a:ea typeface="Lato Light"/>
                          <a:cs typeface="Lato Light"/>
                          <a:sym typeface="Lato Light"/>
                        </a:rPr>
                        <a:t>26</a:t>
                      </a:r>
                      <a:endParaRPr b="0" i="0" sz="1100" u="none" cap="none" strike="noStrike">
                        <a:latin typeface="Lato Light"/>
                        <a:ea typeface="Lato Light"/>
                        <a:cs typeface="Lato Light"/>
                        <a:sym typeface="Lato Light"/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t/>
                      </a:r>
                      <a:endParaRPr sz="1100" u="none" cap="none" strike="noStrike">
                        <a:latin typeface="Lato Light"/>
                        <a:ea typeface="Lato Light"/>
                        <a:cs typeface="Lato Light"/>
                        <a:sym typeface="Lato Light"/>
                      </a:endParaRPr>
                    </a:p>
                  </a:txBody>
                  <a:tcPr marT="90000" marB="22875" marR="45725" marL="90025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b="0" i="0" lang="en" sz="1100" u="none" cap="none" strike="noStrike">
                          <a:solidFill>
                            <a:schemeClr val="lt1"/>
                          </a:solidFill>
                          <a:latin typeface="Lato Light"/>
                          <a:ea typeface="Lato Light"/>
                          <a:cs typeface="Lato Light"/>
                          <a:sym typeface="Lato Light"/>
                        </a:rPr>
                        <a:t>27</a:t>
                      </a:r>
                      <a:endParaRPr b="0" i="0" sz="1100" u="none" cap="none" strike="noStrike">
                        <a:solidFill>
                          <a:schemeClr val="lt1"/>
                        </a:solidFill>
                        <a:latin typeface="Lato Light"/>
                        <a:ea typeface="Lato Light"/>
                        <a:cs typeface="Lato Light"/>
                        <a:sym typeface="Lato Light"/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t/>
                      </a:r>
                      <a:endParaRPr sz="1100" u="none" cap="none" strike="noStrike">
                        <a:solidFill>
                          <a:schemeClr val="lt1"/>
                        </a:solidFill>
                        <a:latin typeface="Lato Light"/>
                        <a:ea typeface="Lato Light"/>
                        <a:cs typeface="Lato Light"/>
                        <a:sym typeface="Lato Light"/>
                      </a:endParaRPr>
                    </a:p>
                  </a:txBody>
                  <a:tcPr marT="90000" marB="22875" marR="45725" marL="90025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4"/>
                    </a:solidFill>
                  </a:tcPr>
                </a:tc>
              </a:tr>
              <a:tr h="88272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b="0" i="0" lang="en" sz="1100" u="none" cap="none" strike="noStrike">
                          <a:solidFill>
                            <a:schemeClr val="lt1"/>
                          </a:solidFill>
                          <a:latin typeface="Lato Light"/>
                          <a:ea typeface="Lato Light"/>
                          <a:cs typeface="Lato Light"/>
                          <a:sym typeface="Lato Light"/>
                        </a:rPr>
                        <a:t>28</a:t>
                      </a:r>
                      <a:endParaRPr b="0" i="0" sz="1100" u="none" cap="none" strike="noStrike">
                        <a:solidFill>
                          <a:schemeClr val="lt1"/>
                        </a:solidFill>
                        <a:latin typeface="Lato Light"/>
                        <a:ea typeface="Lato Light"/>
                        <a:cs typeface="Lato Light"/>
                        <a:sym typeface="Lato Light"/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t/>
                      </a:r>
                      <a:endParaRPr sz="1100" u="none" cap="none" strike="noStrike">
                        <a:solidFill>
                          <a:schemeClr val="lt1"/>
                        </a:solidFill>
                        <a:latin typeface="Lato Light"/>
                        <a:ea typeface="Lato Light"/>
                        <a:cs typeface="Lato Light"/>
                        <a:sym typeface="Lato Light"/>
                      </a:endParaRPr>
                    </a:p>
                  </a:txBody>
                  <a:tcPr marT="90000" marB="31075" marR="62175" marL="90025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b="0" i="0" lang="en" sz="1100" u="none" cap="none" strike="noStrike">
                          <a:latin typeface="Lato Light"/>
                          <a:ea typeface="Lato Light"/>
                          <a:cs typeface="Lato Light"/>
                          <a:sym typeface="Lato Light"/>
                        </a:rPr>
                        <a:t>29</a:t>
                      </a:r>
                      <a:endParaRPr b="0" i="0" sz="1100" u="none" cap="none" strike="noStrike">
                        <a:latin typeface="Lato Light"/>
                        <a:ea typeface="Lato Light"/>
                        <a:cs typeface="Lato Light"/>
                        <a:sym typeface="Lato Light"/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t/>
                      </a:r>
                      <a:endParaRPr sz="1100" u="none" cap="none" strike="noStrike">
                        <a:latin typeface="Lato Light"/>
                        <a:ea typeface="Lato Light"/>
                        <a:cs typeface="Lato Light"/>
                        <a:sym typeface="Lato Light"/>
                      </a:endParaRPr>
                    </a:p>
                  </a:txBody>
                  <a:tcPr marT="90000" marB="31075" marR="62175" marL="90025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b="0" i="0" lang="en" sz="1100" u="none" cap="none" strike="noStrike">
                          <a:latin typeface="Lato Light"/>
                          <a:ea typeface="Lato Light"/>
                          <a:cs typeface="Lato Light"/>
                          <a:sym typeface="Lato Light"/>
                        </a:rPr>
                        <a:t>30</a:t>
                      </a:r>
                      <a:endParaRPr b="0" i="0" sz="1100" u="none" cap="none" strike="noStrike">
                        <a:latin typeface="Lato Light"/>
                        <a:ea typeface="Lato Light"/>
                        <a:cs typeface="Lato Light"/>
                        <a:sym typeface="Lato Light"/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t/>
                      </a:r>
                      <a:endParaRPr sz="1100" u="none" cap="none" strike="noStrike">
                        <a:latin typeface="Lato Light"/>
                        <a:ea typeface="Lato Light"/>
                        <a:cs typeface="Lato Light"/>
                        <a:sym typeface="Lato Light"/>
                      </a:endParaRPr>
                    </a:p>
                  </a:txBody>
                  <a:tcPr marT="90000" marB="31075" marR="62175" marL="90025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b="0" i="0" lang="en" sz="1100" u="none" cap="none" strike="noStrike">
                          <a:latin typeface="Lato Light"/>
                          <a:ea typeface="Lato Light"/>
                          <a:cs typeface="Lato Light"/>
                          <a:sym typeface="Lato Light"/>
                        </a:rPr>
                        <a:t>31</a:t>
                      </a:r>
                      <a:endParaRPr b="0" i="0" sz="1100" u="none" cap="none" strike="noStrike">
                        <a:latin typeface="Lato Light"/>
                        <a:ea typeface="Lato Light"/>
                        <a:cs typeface="Lato Light"/>
                        <a:sym typeface="Lato Light"/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t/>
                      </a:r>
                      <a:endParaRPr sz="1100" u="none" cap="none" strike="noStrike">
                        <a:latin typeface="Lato Light"/>
                        <a:ea typeface="Lato Light"/>
                        <a:cs typeface="Lato Light"/>
                        <a:sym typeface="Lato Light"/>
                      </a:endParaRPr>
                    </a:p>
                  </a:txBody>
                  <a:tcPr marT="90000" marB="31075" marR="62175" marL="90025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b="0" i="0" lang="en" sz="1100" u="none" cap="none" strike="noStrike">
                          <a:solidFill>
                            <a:schemeClr val="lt1"/>
                          </a:solidFill>
                          <a:latin typeface="Lato Light"/>
                          <a:ea typeface="Lato Light"/>
                          <a:cs typeface="Lato Light"/>
                          <a:sym typeface="Lato Light"/>
                        </a:rPr>
                        <a:t>1</a:t>
                      </a:r>
                      <a:endParaRPr sz="700" u="none" cap="none" strike="noStrike"/>
                    </a:p>
                  </a:txBody>
                  <a:tcPr marT="90000" marB="31075" marR="62175" marL="90025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dk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b="0" i="0" lang="en" sz="1100" u="none" cap="none" strike="noStrike">
                          <a:solidFill>
                            <a:schemeClr val="lt1"/>
                          </a:solidFill>
                          <a:latin typeface="Lato Light"/>
                          <a:ea typeface="Lato Light"/>
                          <a:cs typeface="Lato Light"/>
                          <a:sym typeface="Lato Light"/>
                        </a:rPr>
                        <a:t>2</a:t>
                      </a:r>
                      <a:endParaRPr sz="700" u="none" cap="none" strike="noStrike"/>
                    </a:p>
                  </a:txBody>
                  <a:tcPr marT="90000" marB="31075" marR="62175" marL="90025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dk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b="0" i="0" lang="en" sz="1100" u="none" cap="none" strike="noStrike">
                          <a:solidFill>
                            <a:schemeClr val="lt1"/>
                          </a:solidFill>
                          <a:latin typeface="Lato Light"/>
                          <a:ea typeface="Lato Light"/>
                          <a:cs typeface="Lato Light"/>
                          <a:sym typeface="Lato Light"/>
                        </a:rPr>
                        <a:t>3</a:t>
                      </a:r>
                      <a:endParaRPr sz="700" u="none" cap="none" strike="noStrike"/>
                    </a:p>
                  </a:txBody>
                  <a:tcPr marT="90000" marB="31075" marR="62175" marL="90025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4"/>
                    </a:solidFill>
                  </a:tcPr>
                </a:tc>
              </a:tr>
            </a:tbl>
          </a:graphicData>
        </a:graphic>
      </p:graphicFrame>
      <p:sp>
        <p:nvSpPr>
          <p:cNvPr id="213" name="Google Shape;213;p11"/>
          <p:cNvSpPr/>
          <p:nvPr/>
        </p:nvSpPr>
        <p:spPr>
          <a:xfrm>
            <a:off x="753567" y="1922433"/>
            <a:ext cx="3471600" cy="2009700"/>
          </a:xfrm>
          <a:prstGeom prst="rect">
            <a:avLst/>
          </a:prstGeom>
          <a:noFill/>
          <a:ln>
            <a:noFill/>
          </a:ln>
        </p:spPr>
        <p:txBody>
          <a:bodyPr anchorCtr="0" anchor="t" bIns="22875" lIns="45725" spcFirstLastPara="1" rIns="45725" wrap="square" tIns="22875">
            <a:noAutofit/>
          </a:bodyPr>
          <a:lstStyle/>
          <a:p>
            <a:pPr indent="-457200" lvl="0" marL="609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Lato"/>
              <a:buChar char="●"/>
            </a:pPr>
            <a:r>
              <a:rPr b="0" i="0" lang="en" sz="2400" u="none" cap="none" strike="noStrik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rPr>
              <a:t>Attorney files with Court.</a:t>
            </a:r>
            <a:endParaRPr b="0" i="0" sz="2400" u="none" cap="none" strike="noStrike">
              <a:solidFill>
                <a:schemeClr val="dk2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t/>
            </a:r>
            <a:endParaRPr b="0" i="1" sz="2000" u="none" cap="none" strike="noStrike">
              <a:solidFill>
                <a:schemeClr val="dk2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214" name="Google Shape;214;p11"/>
          <p:cNvSpPr/>
          <p:nvPr/>
        </p:nvSpPr>
        <p:spPr>
          <a:xfrm>
            <a:off x="753575" y="4788100"/>
            <a:ext cx="2793300" cy="14139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22875" lIns="45725" spcFirstLastPara="1" rIns="45725" wrap="square" tIns="228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5" name="Google Shape;215;p11"/>
          <p:cNvSpPr/>
          <p:nvPr/>
        </p:nvSpPr>
        <p:spPr>
          <a:xfrm>
            <a:off x="989167" y="4911600"/>
            <a:ext cx="2322000" cy="1353300"/>
          </a:xfrm>
          <a:prstGeom prst="rect">
            <a:avLst/>
          </a:prstGeom>
          <a:noFill/>
          <a:ln>
            <a:noFill/>
          </a:ln>
        </p:spPr>
        <p:txBody>
          <a:bodyPr anchorCtr="0" anchor="t" bIns="22875" lIns="45725" spcFirstLastPara="1" rIns="45725" wrap="square" tIns="22875">
            <a:noAutofit/>
          </a:bodyPr>
          <a:lstStyle/>
          <a:p>
            <a:pPr indent="0" lvl="0" marL="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</a:pPr>
            <a:r>
              <a:rPr b="1" i="0" lang="en" sz="2700" u="none" cap="none" strike="noStrike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rPr>
              <a:t>1 day*</a:t>
            </a:r>
            <a:endParaRPr b="1" i="0" sz="2700" u="none" cap="none" strike="noStrike">
              <a:solidFill>
                <a:schemeClr val="lt1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0" lvl="0" marL="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0" i="0" lang="en" sz="20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File with Court</a:t>
            </a:r>
            <a:endParaRPr b="0" i="0" sz="2000" u="none" cap="none" strike="noStrike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216" name="Google Shape;216;p11"/>
          <p:cNvSpPr txBox="1"/>
          <p:nvPr/>
        </p:nvSpPr>
        <p:spPr>
          <a:xfrm>
            <a:off x="6916367" y="1236433"/>
            <a:ext cx="2793300" cy="6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1" i="0" lang="en" sz="2400" u="none" cap="none" strike="noStrike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July</a:t>
            </a:r>
            <a:endParaRPr b="1" i="0" sz="2400" u="none" cap="none" strike="noStrike">
              <a:solidFill>
                <a:srgbClr val="000000"/>
              </a:solidFill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0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p12"/>
          <p:cNvSpPr txBox="1"/>
          <p:nvPr/>
        </p:nvSpPr>
        <p:spPr>
          <a:xfrm>
            <a:off x="1414198" y="529667"/>
            <a:ext cx="9363600" cy="661800"/>
          </a:xfrm>
          <a:prstGeom prst="rect">
            <a:avLst/>
          </a:prstGeom>
          <a:noFill/>
          <a:ln>
            <a:noFill/>
          </a:ln>
        </p:spPr>
        <p:txBody>
          <a:bodyPr anchorCtr="0" anchor="t" bIns="22875" lIns="45725" spcFirstLastPara="1" rIns="45725" wrap="square" tIns="2287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b="1" i="0" lang="en" sz="4000" u="none" cap="none" strike="noStrike"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rPr>
              <a:t>Sample Eviction Timeline</a:t>
            </a:r>
            <a:endParaRPr b="0" i="0" sz="7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aphicFrame>
        <p:nvGraphicFramePr>
          <p:cNvPr id="222" name="Google Shape;222;p12"/>
          <p:cNvGraphicFramePr/>
          <p:nvPr/>
        </p:nvGraphicFramePr>
        <p:xfrm>
          <a:off x="5015970" y="1922439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{44389FCD-81CB-47C7-BE01-8E45E6D4DB1E}</a:tableStyleId>
              </a:tblPr>
              <a:tblGrid>
                <a:gridCol w="942000"/>
                <a:gridCol w="942000"/>
                <a:gridCol w="942000"/>
                <a:gridCol w="942000"/>
                <a:gridCol w="942000"/>
                <a:gridCol w="942000"/>
                <a:gridCol w="942000"/>
              </a:tblGrid>
              <a:tr h="69320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500"/>
                        <a:buFont typeface="Arial"/>
                        <a:buNone/>
                      </a:pPr>
                      <a:r>
                        <a:rPr b="0" i="0" lang="en" sz="1500" u="none" cap="none" strike="noStrike">
                          <a:solidFill>
                            <a:schemeClr val="lt1"/>
                          </a:solidFill>
                          <a:latin typeface="Poppins Medium"/>
                          <a:ea typeface="Poppins Medium"/>
                          <a:cs typeface="Poppins Medium"/>
                          <a:sym typeface="Poppins Medium"/>
                        </a:rPr>
                        <a:t>Sun</a:t>
                      </a:r>
                      <a:endParaRPr sz="700" u="none" cap="none" strike="noStrike"/>
                    </a:p>
                  </a:txBody>
                  <a:tcPr marT="31075" marB="31075" marR="62175" marL="62175" anchor="ctr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dk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500"/>
                        <a:buFont typeface="Arial"/>
                        <a:buNone/>
                      </a:pPr>
                      <a:r>
                        <a:rPr b="0" i="0" lang="en" sz="1500" u="none" cap="none" strike="noStrike">
                          <a:solidFill>
                            <a:schemeClr val="lt1"/>
                          </a:solidFill>
                          <a:latin typeface="Poppins Medium"/>
                          <a:ea typeface="Poppins Medium"/>
                          <a:cs typeface="Poppins Medium"/>
                          <a:sym typeface="Poppins Medium"/>
                        </a:rPr>
                        <a:t>Mon</a:t>
                      </a:r>
                      <a:endParaRPr sz="700" u="none" cap="none" strike="noStrike"/>
                    </a:p>
                  </a:txBody>
                  <a:tcPr marT="31075" marB="31075" marR="62175" marL="62175" anchor="ctr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dk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500"/>
                        <a:buFont typeface="Arial"/>
                        <a:buNone/>
                      </a:pPr>
                      <a:r>
                        <a:rPr b="0" i="0" lang="en" sz="1500" u="none" cap="none" strike="noStrike">
                          <a:solidFill>
                            <a:schemeClr val="lt1"/>
                          </a:solidFill>
                          <a:latin typeface="Poppins Medium"/>
                          <a:ea typeface="Poppins Medium"/>
                          <a:cs typeface="Poppins Medium"/>
                          <a:sym typeface="Poppins Medium"/>
                        </a:rPr>
                        <a:t>Tue</a:t>
                      </a:r>
                      <a:endParaRPr sz="700" u="none" cap="none" strike="noStrike"/>
                    </a:p>
                  </a:txBody>
                  <a:tcPr marT="31075" marB="31075" marR="62175" marL="62175" anchor="ctr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dk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500"/>
                        <a:buFont typeface="Arial"/>
                        <a:buNone/>
                      </a:pPr>
                      <a:r>
                        <a:rPr b="0" i="0" lang="en" sz="1500" u="none" cap="none" strike="noStrike">
                          <a:solidFill>
                            <a:schemeClr val="lt1"/>
                          </a:solidFill>
                          <a:latin typeface="Poppins Medium"/>
                          <a:ea typeface="Poppins Medium"/>
                          <a:cs typeface="Poppins Medium"/>
                          <a:sym typeface="Poppins Medium"/>
                        </a:rPr>
                        <a:t>Wed</a:t>
                      </a:r>
                      <a:endParaRPr sz="700" u="none" cap="none" strike="noStrike"/>
                    </a:p>
                  </a:txBody>
                  <a:tcPr marT="31075" marB="31075" marR="62175" marL="62175" anchor="ctr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dk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500"/>
                        <a:buFont typeface="Arial"/>
                        <a:buNone/>
                      </a:pPr>
                      <a:r>
                        <a:rPr b="0" i="0" lang="en" sz="1500" u="none" cap="none" strike="noStrike">
                          <a:solidFill>
                            <a:schemeClr val="lt1"/>
                          </a:solidFill>
                          <a:latin typeface="Poppins Medium"/>
                          <a:ea typeface="Poppins Medium"/>
                          <a:cs typeface="Poppins Medium"/>
                          <a:sym typeface="Poppins Medium"/>
                        </a:rPr>
                        <a:t>Thu</a:t>
                      </a:r>
                      <a:endParaRPr sz="700" u="none" cap="none" strike="noStrike"/>
                    </a:p>
                  </a:txBody>
                  <a:tcPr marT="31075" marB="31075" marR="62175" marL="62175" anchor="ctr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dk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500"/>
                        <a:buFont typeface="Arial"/>
                        <a:buNone/>
                      </a:pPr>
                      <a:r>
                        <a:rPr b="0" i="0" lang="en" sz="1500" u="none" cap="none" strike="noStrike">
                          <a:solidFill>
                            <a:schemeClr val="lt1"/>
                          </a:solidFill>
                          <a:latin typeface="Poppins Medium"/>
                          <a:ea typeface="Poppins Medium"/>
                          <a:cs typeface="Poppins Medium"/>
                          <a:sym typeface="Poppins Medium"/>
                        </a:rPr>
                        <a:t>Fri</a:t>
                      </a:r>
                      <a:endParaRPr sz="700" u="none" cap="none" strike="noStrike"/>
                    </a:p>
                  </a:txBody>
                  <a:tcPr marT="31075" marB="31075" marR="62175" marL="62175" anchor="ctr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dk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500"/>
                        <a:buFont typeface="Arial"/>
                        <a:buNone/>
                      </a:pPr>
                      <a:r>
                        <a:rPr b="0" i="0" lang="en" sz="1500" u="none" cap="none" strike="noStrike">
                          <a:solidFill>
                            <a:schemeClr val="lt1"/>
                          </a:solidFill>
                          <a:latin typeface="Poppins Medium"/>
                          <a:ea typeface="Poppins Medium"/>
                          <a:cs typeface="Poppins Medium"/>
                          <a:sym typeface="Poppins Medium"/>
                        </a:rPr>
                        <a:t>Sat</a:t>
                      </a:r>
                      <a:endParaRPr sz="700" u="none" cap="none" strike="noStrike"/>
                    </a:p>
                  </a:txBody>
                  <a:tcPr marT="31075" marB="31075" marR="62175" marL="62175" anchor="ctr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dk2"/>
                    </a:solidFill>
                  </a:tcPr>
                </a:tc>
              </a:tr>
              <a:tr h="76172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b="0" i="0" lang="en" sz="1100" u="none" cap="none" strike="noStrike">
                          <a:solidFill>
                            <a:schemeClr val="lt1"/>
                          </a:solidFill>
                          <a:latin typeface="Lato Light"/>
                          <a:ea typeface="Lato Light"/>
                          <a:cs typeface="Lato Light"/>
                          <a:sym typeface="Lato Light"/>
                        </a:rPr>
                        <a:t>31</a:t>
                      </a:r>
                      <a:endParaRPr sz="700" u="none" cap="none" strike="noStrike"/>
                    </a:p>
                  </a:txBody>
                  <a:tcPr marT="90000" marB="22875" marR="45725" marL="90025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b="0" i="0" lang="en" sz="1100" u="none" cap="none" strike="noStrike">
                          <a:solidFill>
                            <a:schemeClr val="dk1"/>
                          </a:solidFill>
                          <a:latin typeface="Lato Light"/>
                          <a:ea typeface="Lato Light"/>
                          <a:cs typeface="Lato Light"/>
                          <a:sym typeface="Lato Light"/>
                        </a:rPr>
                        <a:t>1</a:t>
                      </a:r>
                      <a:endParaRPr b="0" i="0" sz="1100" u="none" cap="none" strike="noStrike">
                        <a:solidFill>
                          <a:schemeClr val="dk1"/>
                        </a:solidFill>
                        <a:latin typeface="Lato Light"/>
                        <a:ea typeface="Lato Light"/>
                        <a:cs typeface="Lato Light"/>
                        <a:sym typeface="Lato Light"/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700"/>
                        <a:buFont typeface="Arial"/>
                        <a:buNone/>
                      </a:pPr>
                      <a:r>
                        <a:t/>
                      </a:r>
                      <a:endParaRPr sz="700" u="none" cap="none" strike="noStrike"/>
                    </a:p>
                  </a:txBody>
                  <a:tcPr marT="90000" marB="22875" marR="45725" marL="90025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b="0" i="0" lang="en" sz="1100" u="none" cap="none" strike="noStrike">
                          <a:solidFill>
                            <a:schemeClr val="dk1"/>
                          </a:solidFill>
                          <a:latin typeface="Lato Light"/>
                          <a:ea typeface="Lato Light"/>
                          <a:cs typeface="Lato Light"/>
                          <a:sym typeface="Lato Light"/>
                        </a:rPr>
                        <a:t>2</a:t>
                      </a:r>
                      <a:endParaRPr sz="1100" u="none" cap="none" strike="noStrike">
                        <a:latin typeface="Lato Light"/>
                        <a:ea typeface="Lato Light"/>
                        <a:cs typeface="Lato Light"/>
                        <a:sym typeface="Lato Light"/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t/>
                      </a:r>
                      <a:endParaRPr sz="1100" u="none" cap="none" strike="noStrike">
                        <a:latin typeface="Lato Light"/>
                        <a:ea typeface="Lato Light"/>
                        <a:cs typeface="Lato Light"/>
                        <a:sym typeface="Lato Light"/>
                      </a:endParaRPr>
                    </a:p>
                  </a:txBody>
                  <a:tcPr marT="90000" marB="22875" marR="45725" marL="90025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b="0" i="0" lang="en" sz="1100" u="none" cap="none" strike="noStrike">
                          <a:solidFill>
                            <a:schemeClr val="dk1"/>
                          </a:solidFill>
                          <a:latin typeface="Lato Light"/>
                          <a:ea typeface="Lato Light"/>
                          <a:cs typeface="Lato Light"/>
                          <a:sym typeface="Lato Light"/>
                        </a:rPr>
                        <a:t>3</a:t>
                      </a:r>
                      <a:endParaRPr b="0" i="0" sz="1100" u="none" cap="none" strike="noStrike">
                        <a:solidFill>
                          <a:schemeClr val="dk1"/>
                        </a:solidFill>
                        <a:latin typeface="Lato Light"/>
                        <a:ea typeface="Lato Light"/>
                        <a:cs typeface="Lato Light"/>
                        <a:sym typeface="Lato Light"/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t/>
                      </a:r>
                      <a:endParaRPr sz="1100" u="none" cap="none" strike="noStrike">
                        <a:latin typeface="Lato Light"/>
                        <a:ea typeface="Lato Light"/>
                        <a:cs typeface="Lato Light"/>
                        <a:sym typeface="Lato Light"/>
                      </a:endParaRPr>
                    </a:p>
                  </a:txBody>
                  <a:tcPr marT="90000" marB="22875" marR="45725" marL="90025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b="0" i="0" lang="en" sz="1100" u="none" cap="none" strike="noStrike">
                          <a:solidFill>
                            <a:schemeClr val="dk1"/>
                          </a:solidFill>
                          <a:latin typeface="Lato Light"/>
                          <a:ea typeface="Lato Light"/>
                          <a:cs typeface="Lato Light"/>
                          <a:sym typeface="Lato Light"/>
                        </a:rPr>
                        <a:t>4</a:t>
                      </a:r>
                      <a:endParaRPr b="0" i="0" sz="1100" u="none" cap="none" strike="noStrike">
                        <a:solidFill>
                          <a:schemeClr val="dk1"/>
                        </a:solidFill>
                        <a:latin typeface="Lato Light"/>
                        <a:ea typeface="Lato Light"/>
                        <a:cs typeface="Lato Light"/>
                        <a:sym typeface="Lato Light"/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t/>
                      </a:r>
                      <a:endParaRPr sz="1100" u="none" cap="none" strike="noStrike">
                        <a:latin typeface="Lato Light"/>
                        <a:ea typeface="Lato Light"/>
                        <a:cs typeface="Lato Light"/>
                        <a:sym typeface="Lato Light"/>
                      </a:endParaRPr>
                    </a:p>
                  </a:txBody>
                  <a:tcPr marT="90000" marB="22875" marR="45725" marL="90025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b="0" i="0" lang="en" sz="1100" u="none" cap="none" strike="noStrike">
                          <a:solidFill>
                            <a:schemeClr val="dk1"/>
                          </a:solidFill>
                          <a:latin typeface="Lato Light"/>
                          <a:ea typeface="Lato Light"/>
                          <a:cs typeface="Lato Light"/>
                          <a:sym typeface="Lato Light"/>
                        </a:rPr>
                        <a:t>5</a:t>
                      </a:r>
                      <a:endParaRPr b="0" i="0" sz="1100" u="none" cap="none" strike="noStrike">
                        <a:solidFill>
                          <a:schemeClr val="dk1"/>
                        </a:solidFill>
                        <a:latin typeface="Lato Light"/>
                        <a:ea typeface="Lato Light"/>
                        <a:cs typeface="Lato Light"/>
                        <a:sym typeface="Lato Light"/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t/>
                      </a:r>
                      <a:endParaRPr sz="1100" u="none" cap="none" strike="noStrike">
                        <a:latin typeface="Lato Light"/>
                        <a:ea typeface="Lato Light"/>
                        <a:cs typeface="Lato Light"/>
                        <a:sym typeface="Lato Light"/>
                      </a:endParaRPr>
                    </a:p>
                  </a:txBody>
                  <a:tcPr marT="90000" marB="22875" marR="45725" marL="90025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b="0" i="0" lang="en" sz="1100" u="none" cap="none" strike="noStrike">
                          <a:solidFill>
                            <a:schemeClr val="lt1"/>
                          </a:solidFill>
                          <a:latin typeface="Lato Light"/>
                          <a:ea typeface="Lato Light"/>
                          <a:cs typeface="Lato Light"/>
                          <a:sym typeface="Lato Light"/>
                        </a:rPr>
                        <a:t>6</a:t>
                      </a:r>
                      <a:endParaRPr b="0" i="0" sz="1100" u="none" cap="none" strike="noStrike">
                        <a:solidFill>
                          <a:schemeClr val="lt1"/>
                        </a:solidFill>
                        <a:latin typeface="Lato Light"/>
                        <a:ea typeface="Lato Light"/>
                        <a:cs typeface="Lato Light"/>
                        <a:sym typeface="Lato Light"/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t/>
                      </a:r>
                      <a:endParaRPr sz="1100" u="none" cap="none" strike="noStrike">
                        <a:solidFill>
                          <a:schemeClr val="lt1"/>
                        </a:solidFill>
                        <a:latin typeface="Lato Light"/>
                        <a:ea typeface="Lato Light"/>
                        <a:cs typeface="Lato Light"/>
                        <a:sym typeface="Lato Light"/>
                      </a:endParaRPr>
                    </a:p>
                  </a:txBody>
                  <a:tcPr marT="90000" marB="22875" marR="45725" marL="90025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4"/>
                    </a:solidFill>
                  </a:tcPr>
                </a:tc>
              </a:tr>
              <a:tr h="76172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b="0" i="0" lang="en" sz="1100" u="none" cap="none" strike="noStrike">
                          <a:solidFill>
                            <a:schemeClr val="lt1"/>
                          </a:solidFill>
                          <a:latin typeface="Lato Light"/>
                          <a:ea typeface="Lato Light"/>
                          <a:cs typeface="Lato Light"/>
                          <a:sym typeface="Lato Light"/>
                        </a:rPr>
                        <a:t>7</a:t>
                      </a:r>
                      <a:endParaRPr b="0" i="0" sz="1100" u="none" cap="none" strike="noStrike">
                        <a:solidFill>
                          <a:schemeClr val="lt1"/>
                        </a:solidFill>
                        <a:latin typeface="Lato Light"/>
                        <a:ea typeface="Lato Light"/>
                        <a:cs typeface="Lato Light"/>
                        <a:sym typeface="Lato Light"/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t/>
                      </a:r>
                      <a:endParaRPr sz="1100" u="none" cap="none" strike="noStrike">
                        <a:solidFill>
                          <a:schemeClr val="lt1"/>
                        </a:solidFill>
                        <a:latin typeface="Lato Light"/>
                        <a:ea typeface="Lato Light"/>
                        <a:cs typeface="Lato Light"/>
                        <a:sym typeface="Lato Light"/>
                      </a:endParaRPr>
                    </a:p>
                  </a:txBody>
                  <a:tcPr marT="90000" marB="22875" marR="45725" marL="90025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b="0" i="0" lang="en" sz="1100" u="none" cap="none" strike="noStrike">
                          <a:solidFill>
                            <a:schemeClr val="dk1"/>
                          </a:solidFill>
                          <a:latin typeface="Lato Light"/>
                          <a:ea typeface="Lato Light"/>
                          <a:cs typeface="Lato Light"/>
                          <a:sym typeface="Lato Light"/>
                        </a:rPr>
                        <a:t>8</a:t>
                      </a:r>
                      <a:endParaRPr b="0" i="0" sz="1100" u="none" cap="none" strike="noStrike">
                        <a:solidFill>
                          <a:schemeClr val="dk1"/>
                        </a:solidFill>
                        <a:latin typeface="Lato Light"/>
                        <a:ea typeface="Lato Light"/>
                        <a:cs typeface="Lato Light"/>
                        <a:sym typeface="Lato Light"/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t/>
                      </a:r>
                      <a:endParaRPr sz="1100" u="none" cap="none" strike="noStrike">
                        <a:latin typeface="Lato Light"/>
                        <a:ea typeface="Lato Light"/>
                        <a:cs typeface="Lato Light"/>
                        <a:sym typeface="Lato Light"/>
                      </a:endParaRPr>
                    </a:p>
                  </a:txBody>
                  <a:tcPr marT="90000" marB="22875" marR="45725" marL="90025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b="0" i="0" lang="en" sz="1100" u="none" cap="none" strike="noStrike">
                          <a:latin typeface="Lato Light"/>
                          <a:ea typeface="Lato Light"/>
                          <a:cs typeface="Lato Light"/>
                          <a:sym typeface="Lato Light"/>
                        </a:rPr>
                        <a:t>9</a:t>
                      </a:r>
                      <a:endParaRPr b="0" i="0" sz="1100" u="none" cap="none" strike="noStrike">
                        <a:latin typeface="Lato Light"/>
                        <a:ea typeface="Lato Light"/>
                        <a:cs typeface="Lato Light"/>
                        <a:sym typeface="Lato Light"/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t/>
                      </a:r>
                      <a:endParaRPr sz="1100" u="none" cap="none" strike="noStrike">
                        <a:latin typeface="Lato Light"/>
                        <a:ea typeface="Lato Light"/>
                        <a:cs typeface="Lato Light"/>
                        <a:sym typeface="Lato Light"/>
                      </a:endParaRPr>
                    </a:p>
                  </a:txBody>
                  <a:tcPr marT="90000" marB="22875" marR="45725" marL="90025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BF900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b="0" i="0" lang="en" sz="1100" u="none" cap="none" strike="noStrike">
                          <a:latin typeface="Lato Light"/>
                          <a:ea typeface="Lato Light"/>
                          <a:cs typeface="Lato Light"/>
                          <a:sym typeface="Lato Light"/>
                        </a:rPr>
                        <a:t>10</a:t>
                      </a:r>
                      <a:endParaRPr b="0" i="0" sz="1100" u="none" cap="none" strike="noStrike">
                        <a:latin typeface="Lato Light"/>
                        <a:ea typeface="Lato Light"/>
                        <a:cs typeface="Lato Light"/>
                        <a:sym typeface="Lato Light"/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t/>
                      </a:r>
                      <a:endParaRPr b="1" sz="2400" u="none" cap="none" strike="noStrike"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T="90000" marB="22875" marR="45725" marL="90025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BF900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b="0" i="0" lang="en" sz="1100" u="none" cap="none" strike="noStrike">
                          <a:latin typeface="Lato Light"/>
                          <a:ea typeface="Lato Light"/>
                          <a:cs typeface="Lato Light"/>
                          <a:sym typeface="Lato Light"/>
                        </a:rPr>
                        <a:t>11</a:t>
                      </a:r>
                      <a:endParaRPr b="0" i="0" sz="1100" u="none" cap="none" strike="noStrike">
                        <a:latin typeface="Lato Light"/>
                        <a:ea typeface="Lato Light"/>
                        <a:cs typeface="Lato Light"/>
                        <a:sym typeface="Lato Light"/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t/>
                      </a:r>
                      <a:endParaRPr sz="1100" u="none" cap="none" strike="noStrike">
                        <a:latin typeface="Lato Light"/>
                        <a:ea typeface="Lato Light"/>
                        <a:cs typeface="Lato Light"/>
                        <a:sym typeface="Lato Light"/>
                      </a:endParaRPr>
                    </a:p>
                  </a:txBody>
                  <a:tcPr marT="90000" marB="22875" marR="45725" marL="90025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BF900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b="0" i="0" lang="en" sz="1100" u="none" cap="none" strike="noStrike">
                          <a:latin typeface="Lato Light"/>
                          <a:ea typeface="Lato Light"/>
                          <a:cs typeface="Lato Light"/>
                          <a:sym typeface="Lato Light"/>
                        </a:rPr>
                        <a:t>12</a:t>
                      </a:r>
                      <a:endParaRPr b="0" i="0" sz="1100" u="none" cap="none" strike="noStrike">
                        <a:latin typeface="Lato Light"/>
                        <a:ea typeface="Lato Light"/>
                        <a:cs typeface="Lato Light"/>
                        <a:sym typeface="Lato Light"/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t/>
                      </a:r>
                      <a:endParaRPr sz="1100" u="none" cap="none" strike="noStrike">
                        <a:latin typeface="Lato Light"/>
                        <a:ea typeface="Lato Light"/>
                        <a:cs typeface="Lato Light"/>
                        <a:sym typeface="Lato Light"/>
                      </a:endParaRPr>
                    </a:p>
                  </a:txBody>
                  <a:tcPr marT="90000" marB="22875" marR="45725" marL="90025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b="0" i="0" lang="en" sz="1100" u="none" cap="none" strike="noStrike">
                          <a:solidFill>
                            <a:schemeClr val="lt1"/>
                          </a:solidFill>
                          <a:latin typeface="Lato Light"/>
                          <a:ea typeface="Lato Light"/>
                          <a:cs typeface="Lato Light"/>
                          <a:sym typeface="Lato Light"/>
                        </a:rPr>
                        <a:t>13</a:t>
                      </a:r>
                      <a:endParaRPr b="0" i="0" sz="1100" u="none" cap="none" strike="noStrike">
                        <a:solidFill>
                          <a:schemeClr val="lt1"/>
                        </a:solidFill>
                        <a:latin typeface="Lato Light"/>
                        <a:ea typeface="Lato Light"/>
                        <a:cs typeface="Lato Light"/>
                        <a:sym typeface="Lato Light"/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t/>
                      </a:r>
                      <a:endParaRPr sz="1100" u="none" cap="none" strike="noStrike">
                        <a:solidFill>
                          <a:schemeClr val="lt1"/>
                        </a:solidFill>
                        <a:latin typeface="Lato Light"/>
                        <a:ea typeface="Lato Light"/>
                        <a:cs typeface="Lato Light"/>
                        <a:sym typeface="Lato Light"/>
                      </a:endParaRPr>
                    </a:p>
                  </a:txBody>
                  <a:tcPr marT="90000" marB="22875" marR="45725" marL="90025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4"/>
                    </a:solidFill>
                  </a:tcPr>
                </a:tc>
              </a:tr>
              <a:tr h="71107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b="0" i="0" lang="en" sz="1100" u="none" cap="none" strike="noStrike">
                          <a:solidFill>
                            <a:schemeClr val="lt1"/>
                          </a:solidFill>
                          <a:latin typeface="Lato Light"/>
                          <a:ea typeface="Lato Light"/>
                          <a:cs typeface="Lato Light"/>
                          <a:sym typeface="Lato Light"/>
                        </a:rPr>
                        <a:t>14</a:t>
                      </a:r>
                      <a:endParaRPr b="0" i="0" sz="1100" u="none" cap="none" strike="noStrike">
                        <a:solidFill>
                          <a:schemeClr val="lt1"/>
                        </a:solidFill>
                        <a:latin typeface="Lato Light"/>
                        <a:ea typeface="Lato Light"/>
                        <a:cs typeface="Lato Light"/>
                        <a:sym typeface="Lato Light"/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t/>
                      </a:r>
                      <a:endParaRPr sz="1100" u="none" cap="none" strike="noStrike">
                        <a:solidFill>
                          <a:schemeClr val="lt1"/>
                        </a:solidFill>
                        <a:latin typeface="Lato Light"/>
                        <a:ea typeface="Lato Light"/>
                        <a:cs typeface="Lato Light"/>
                        <a:sym typeface="Lato Light"/>
                      </a:endParaRPr>
                    </a:p>
                  </a:txBody>
                  <a:tcPr marT="90000" marB="22875" marR="45725" marL="90025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b="0" i="0" lang="en" sz="1100" u="none" cap="none" strike="noStrike">
                          <a:latin typeface="Lato Light"/>
                          <a:ea typeface="Lato Light"/>
                          <a:cs typeface="Lato Light"/>
                          <a:sym typeface="Lato Light"/>
                        </a:rPr>
                        <a:t>15</a:t>
                      </a:r>
                      <a:endParaRPr b="0" i="0" sz="1100" u="none" cap="none" strike="noStrike">
                        <a:latin typeface="Lato Light"/>
                        <a:ea typeface="Lato Light"/>
                        <a:cs typeface="Lato Light"/>
                        <a:sym typeface="Lato Light"/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t/>
                      </a:r>
                      <a:endParaRPr sz="1100" u="none" cap="none" strike="noStrike">
                        <a:latin typeface="Lato Light"/>
                        <a:ea typeface="Lato Light"/>
                        <a:cs typeface="Lato Light"/>
                        <a:sym typeface="Lato Light"/>
                      </a:endParaRPr>
                    </a:p>
                  </a:txBody>
                  <a:tcPr marT="90000" marB="22875" marR="45725" marL="90025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b="0" i="0" lang="en" sz="1100" u="none" cap="none" strike="noStrike">
                          <a:latin typeface="Lato Light"/>
                          <a:ea typeface="Lato Light"/>
                          <a:cs typeface="Lato Light"/>
                          <a:sym typeface="Lato Light"/>
                        </a:rPr>
                        <a:t>16</a:t>
                      </a:r>
                      <a:endParaRPr b="0" i="0" sz="1100" u="none" cap="none" strike="noStrike">
                        <a:latin typeface="Lato Light"/>
                        <a:ea typeface="Lato Light"/>
                        <a:cs typeface="Lato Light"/>
                        <a:sym typeface="Lato Light"/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t/>
                      </a:r>
                      <a:endParaRPr sz="1100" u="none" cap="none" strike="noStrike">
                        <a:latin typeface="Lato Light"/>
                        <a:ea typeface="Lato Light"/>
                        <a:cs typeface="Lato Light"/>
                        <a:sym typeface="Lato Light"/>
                      </a:endParaRPr>
                    </a:p>
                  </a:txBody>
                  <a:tcPr marT="90000" marB="22875" marR="45725" marL="90025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b="0" i="0" lang="en" sz="1100" u="none" cap="none" strike="noStrike">
                          <a:latin typeface="Lato Light"/>
                          <a:ea typeface="Lato Light"/>
                          <a:cs typeface="Lato Light"/>
                          <a:sym typeface="Lato Light"/>
                        </a:rPr>
                        <a:t>17</a:t>
                      </a:r>
                      <a:endParaRPr b="0" i="0" sz="1100" u="none" cap="none" strike="noStrike">
                        <a:latin typeface="Lato Light"/>
                        <a:ea typeface="Lato Light"/>
                        <a:cs typeface="Lato Light"/>
                        <a:sym typeface="Lato Light"/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t/>
                      </a:r>
                      <a:endParaRPr sz="1100" u="none" cap="none" strike="noStrike">
                        <a:latin typeface="Lato Light"/>
                        <a:ea typeface="Lato Light"/>
                        <a:cs typeface="Lato Light"/>
                        <a:sym typeface="Lato Light"/>
                      </a:endParaRPr>
                    </a:p>
                  </a:txBody>
                  <a:tcPr marT="90000" marB="22875" marR="45725" marL="90025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97B85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b="0" i="0" lang="en" sz="1100" u="none" cap="none" strike="noStrike">
                          <a:latin typeface="Lato Light"/>
                          <a:ea typeface="Lato Light"/>
                          <a:cs typeface="Lato Light"/>
                          <a:sym typeface="Lato Light"/>
                        </a:rPr>
                        <a:t>18</a:t>
                      </a:r>
                      <a:endParaRPr b="0" i="0" sz="1100" u="none" cap="none" strike="noStrike">
                        <a:latin typeface="Lato Light"/>
                        <a:ea typeface="Lato Light"/>
                        <a:cs typeface="Lato Light"/>
                        <a:sym typeface="Lato Light"/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t/>
                      </a:r>
                      <a:endParaRPr sz="1100" u="none" cap="none" strike="noStrike">
                        <a:latin typeface="Lato Light"/>
                        <a:ea typeface="Lato Light"/>
                        <a:cs typeface="Lato Light"/>
                        <a:sym typeface="Lato Light"/>
                      </a:endParaRPr>
                    </a:p>
                  </a:txBody>
                  <a:tcPr marT="90000" marB="22875" marR="45725" marL="90025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06666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b="0" i="0" lang="en" sz="1100" u="none" cap="none" strike="noStrike">
                          <a:latin typeface="Lato Light"/>
                          <a:ea typeface="Lato Light"/>
                          <a:cs typeface="Lato Light"/>
                          <a:sym typeface="Lato Light"/>
                        </a:rPr>
                        <a:t>19</a:t>
                      </a:r>
                      <a:endParaRPr b="0" i="0" sz="1100" u="none" cap="none" strike="noStrike">
                        <a:latin typeface="Lato Light"/>
                        <a:ea typeface="Lato Light"/>
                        <a:cs typeface="Lato Light"/>
                        <a:sym typeface="Lato Light"/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t/>
                      </a:r>
                      <a:endParaRPr sz="1100" u="none" cap="none" strike="noStrike">
                        <a:latin typeface="Lato Light"/>
                        <a:ea typeface="Lato Light"/>
                        <a:cs typeface="Lato Light"/>
                        <a:sym typeface="Lato Light"/>
                      </a:endParaRPr>
                    </a:p>
                  </a:txBody>
                  <a:tcPr marT="90000" marB="22875" marR="45725" marL="90025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D966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b="0" i="0" lang="en" sz="1100" u="none" cap="none" strike="noStrike">
                          <a:solidFill>
                            <a:schemeClr val="lt1"/>
                          </a:solidFill>
                          <a:latin typeface="Lato Light"/>
                          <a:ea typeface="Lato Light"/>
                          <a:cs typeface="Lato Light"/>
                          <a:sym typeface="Lato Light"/>
                        </a:rPr>
                        <a:t>20</a:t>
                      </a:r>
                      <a:endParaRPr b="0" i="0" sz="1100" u="none" cap="none" strike="noStrike">
                        <a:solidFill>
                          <a:schemeClr val="lt1"/>
                        </a:solidFill>
                        <a:latin typeface="Lato Light"/>
                        <a:ea typeface="Lato Light"/>
                        <a:cs typeface="Lato Light"/>
                        <a:sym typeface="Lato Light"/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t/>
                      </a:r>
                      <a:endParaRPr sz="1100" u="none" cap="none" strike="noStrike">
                        <a:solidFill>
                          <a:schemeClr val="lt1"/>
                        </a:solidFill>
                        <a:latin typeface="Lato Light"/>
                        <a:ea typeface="Lato Light"/>
                        <a:cs typeface="Lato Light"/>
                        <a:sym typeface="Lato Light"/>
                      </a:endParaRPr>
                    </a:p>
                  </a:txBody>
                  <a:tcPr marT="90000" marB="22875" marR="45725" marL="90025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4"/>
                    </a:solidFill>
                  </a:tcPr>
                </a:tc>
              </a:tr>
              <a:tr h="71107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b="0" i="0" lang="en" sz="1100" u="none" cap="none" strike="noStrike">
                          <a:solidFill>
                            <a:schemeClr val="lt1"/>
                          </a:solidFill>
                          <a:latin typeface="Lato Light"/>
                          <a:ea typeface="Lato Light"/>
                          <a:cs typeface="Lato Light"/>
                          <a:sym typeface="Lato Light"/>
                        </a:rPr>
                        <a:t>21</a:t>
                      </a:r>
                      <a:endParaRPr b="0" i="0" sz="1100" u="none" cap="none" strike="noStrike">
                        <a:solidFill>
                          <a:schemeClr val="lt1"/>
                        </a:solidFill>
                        <a:latin typeface="Lato Light"/>
                        <a:ea typeface="Lato Light"/>
                        <a:cs typeface="Lato Light"/>
                        <a:sym typeface="Lato Light"/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t/>
                      </a:r>
                      <a:endParaRPr sz="1100" u="none" cap="none" strike="noStrike">
                        <a:solidFill>
                          <a:schemeClr val="lt1"/>
                        </a:solidFill>
                        <a:latin typeface="Lato Light"/>
                        <a:ea typeface="Lato Light"/>
                        <a:cs typeface="Lato Light"/>
                        <a:sym typeface="Lato Light"/>
                      </a:endParaRPr>
                    </a:p>
                  </a:txBody>
                  <a:tcPr marT="90000" marB="22875" marR="45725" marL="90025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b="0" i="0" lang="en" sz="1100" u="none" cap="none" strike="noStrike">
                          <a:latin typeface="Lato Light"/>
                          <a:ea typeface="Lato Light"/>
                          <a:cs typeface="Lato Light"/>
                          <a:sym typeface="Lato Light"/>
                        </a:rPr>
                        <a:t>22</a:t>
                      </a:r>
                      <a:endParaRPr b="0" i="0" sz="1100" u="none" cap="none" strike="noStrike">
                        <a:latin typeface="Lato Light"/>
                        <a:ea typeface="Lato Light"/>
                        <a:cs typeface="Lato Light"/>
                        <a:sym typeface="Lato Light"/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t/>
                      </a:r>
                      <a:endParaRPr sz="1100" u="none" cap="none" strike="noStrike">
                        <a:latin typeface="Lato Light"/>
                        <a:ea typeface="Lato Light"/>
                        <a:cs typeface="Lato Light"/>
                        <a:sym typeface="Lato Light"/>
                      </a:endParaRPr>
                    </a:p>
                  </a:txBody>
                  <a:tcPr marT="90000" marB="22875" marR="45725" marL="90025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b="0" i="0" lang="en" sz="1100" u="none" cap="none" strike="noStrike">
                          <a:latin typeface="Lato Light"/>
                          <a:ea typeface="Lato Light"/>
                          <a:cs typeface="Lato Light"/>
                          <a:sym typeface="Lato Light"/>
                        </a:rPr>
                        <a:t>23</a:t>
                      </a:r>
                      <a:endParaRPr b="0" i="0" sz="1100" u="none" cap="none" strike="noStrike">
                        <a:latin typeface="Lato Light"/>
                        <a:ea typeface="Lato Light"/>
                        <a:cs typeface="Lato Light"/>
                        <a:sym typeface="Lato Light"/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t/>
                      </a:r>
                      <a:endParaRPr sz="1100" u="none" cap="none" strike="noStrike">
                        <a:latin typeface="Lato Light"/>
                        <a:ea typeface="Lato Light"/>
                        <a:cs typeface="Lato Light"/>
                        <a:sym typeface="Lato Light"/>
                      </a:endParaRPr>
                    </a:p>
                  </a:txBody>
                  <a:tcPr marT="90000" marB="22875" marR="45725" marL="90025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b="0" i="0" lang="en" sz="1100" u="none" cap="none" strike="noStrike">
                          <a:latin typeface="Lato Light"/>
                          <a:ea typeface="Lato Light"/>
                          <a:cs typeface="Lato Light"/>
                          <a:sym typeface="Lato Light"/>
                        </a:rPr>
                        <a:t>24</a:t>
                      </a:r>
                      <a:endParaRPr b="0" i="0" sz="1100" u="none" cap="none" strike="noStrike">
                        <a:latin typeface="Lato Light"/>
                        <a:ea typeface="Lato Light"/>
                        <a:cs typeface="Lato Light"/>
                        <a:sym typeface="Lato Light"/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400"/>
                        <a:buFont typeface="Arial"/>
                        <a:buNone/>
                      </a:pPr>
                      <a:r>
                        <a:rPr b="1" lang="en" sz="2400" u="none" cap="none" strike="noStrike">
                          <a:solidFill>
                            <a:schemeClr val="lt1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1</a:t>
                      </a:r>
                      <a:endParaRPr sz="1100" u="none" cap="none" strike="noStrike">
                        <a:latin typeface="Lato Light"/>
                        <a:ea typeface="Lato Light"/>
                        <a:cs typeface="Lato Light"/>
                        <a:sym typeface="Lato Light"/>
                      </a:endParaRPr>
                    </a:p>
                  </a:txBody>
                  <a:tcPr marT="90000" marB="22875" marR="45725" marL="90025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b="0" i="0" lang="en" sz="1100" u="none" cap="none" strike="noStrike">
                          <a:latin typeface="Lato Light"/>
                          <a:ea typeface="Lato Light"/>
                          <a:cs typeface="Lato Light"/>
                          <a:sym typeface="Lato Light"/>
                        </a:rPr>
                        <a:t>25</a:t>
                      </a:r>
                      <a:endParaRPr b="0" i="0" sz="1100" u="none" cap="none" strike="noStrike">
                        <a:latin typeface="Lato Light"/>
                        <a:ea typeface="Lato Light"/>
                        <a:cs typeface="Lato Light"/>
                        <a:sym typeface="Lato Light"/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t/>
                      </a:r>
                      <a:endParaRPr sz="1100" u="none" cap="none" strike="noStrike">
                        <a:latin typeface="Lato Light"/>
                        <a:ea typeface="Lato Light"/>
                        <a:cs typeface="Lato Light"/>
                        <a:sym typeface="Lato Light"/>
                      </a:endParaRPr>
                    </a:p>
                  </a:txBody>
                  <a:tcPr marT="90000" marB="22875" marR="45725" marL="90025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b="0" i="0" lang="en" sz="1100" u="none" cap="none" strike="noStrike">
                          <a:latin typeface="Lato Light"/>
                          <a:ea typeface="Lato Light"/>
                          <a:cs typeface="Lato Light"/>
                          <a:sym typeface="Lato Light"/>
                        </a:rPr>
                        <a:t>26</a:t>
                      </a:r>
                      <a:endParaRPr b="0" i="0" sz="1100" u="none" cap="none" strike="noStrike">
                        <a:latin typeface="Lato Light"/>
                        <a:ea typeface="Lato Light"/>
                        <a:cs typeface="Lato Light"/>
                        <a:sym typeface="Lato Light"/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t/>
                      </a:r>
                      <a:endParaRPr sz="1100" u="none" cap="none" strike="noStrike">
                        <a:latin typeface="Lato Light"/>
                        <a:ea typeface="Lato Light"/>
                        <a:cs typeface="Lato Light"/>
                        <a:sym typeface="Lato Light"/>
                      </a:endParaRPr>
                    </a:p>
                  </a:txBody>
                  <a:tcPr marT="90000" marB="22875" marR="45725" marL="90025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b="0" i="0" lang="en" sz="1100" u="none" cap="none" strike="noStrike">
                          <a:solidFill>
                            <a:schemeClr val="lt1"/>
                          </a:solidFill>
                          <a:latin typeface="Lato Light"/>
                          <a:ea typeface="Lato Light"/>
                          <a:cs typeface="Lato Light"/>
                          <a:sym typeface="Lato Light"/>
                        </a:rPr>
                        <a:t>27</a:t>
                      </a:r>
                      <a:endParaRPr b="0" i="0" sz="1100" u="none" cap="none" strike="noStrike">
                        <a:solidFill>
                          <a:schemeClr val="lt1"/>
                        </a:solidFill>
                        <a:latin typeface="Lato Light"/>
                        <a:ea typeface="Lato Light"/>
                        <a:cs typeface="Lato Light"/>
                        <a:sym typeface="Lato Light"/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t/>
                      </a:r>
                      <a:endParaRPr sz="1100" u="none" cap="none" strike="noStrike">
                        <a:solidFill>
                          <a:schemeClr val="lt1"/>
                        </a:solidFill>
                        <a:latin typeface="Lato Light"/>
                        <a:ea typeface="Lato Light"/>
                        <a:cs typeface="Lato Light"/>
                        <a:sym typeface="Lato Light"/>
                      </a:endParaRPr>
                    </a:p>
                  </a:txBody>
                  <a:tcPr marT="90000" marB="22875" marR="45725" marL="90025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4"/>
                    </a:solidFill>
                  </a:tcPr>
                </a:tc>
              </a:tr>
              <a:tr h="88272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b="0" i="0" lang="en" sz="1100" u="none" cap="none" strike="noStrike">
                          <a:solidFill>
                            <a:schemeClr val="lt1"/>
                          </a:solidFill>
                          <a:latin typeface="Lato Light"/>
                          <a:ea typeface="Lato Light"/>
                          <a:cs typeface="Lato Light"/>
                          <a:sym typeface="Lato Light"/>
                        </a:rPr>
                        <a:t>28</a:t>
                      </a:r>
                      <a:endParaRPr b="0" i="0" sz="1100" u="none" cap="none" strike="noStrike">
                        <a:solidFill>
                          <a:schemeClr val="lt1"/>
                        </a:solidFill>
                        <a:latin typeface="Lato Light"/>
                        <a:ea typeface="Lato Light"/>
                        <a:cs typeface="Lato Light"/>
                        <a:sym typeface="Lato Light"/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t/>
                      </a:r>
                      <a:endParaRPr sz="1100" u="none" cap="none" strike="noStrike">
                        <a:solidFill>
                          <a:schemeClr val="lt1"/>
                        </a:solidFill>
                        <a:latin typeface="Lato Light"/>
                        <a:ea typeface="Lato Light"/>
                        <a:cs typeface="Lato Light"/>
                        <a:sym typeface="Lato Light"/>
                      </a:endParaRPr>
                    </a:p>
                  </a:txBody>
                  <a:tcPr marT="90000" marB="31075" marR="62175" marL="90025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b="0" i="0" lang="en" sz="1100" u="none" cap="none" strike="noStrike">
                          <a:latin typeface="Lato Light"/>
                          <a:ea typeface="Lato Light"/>
                          <a:cs typeface="Lato Light"/>
                          <a:sym typeface="Lato Light"/>
                        </a:rPr>
                        <a:t>29</a:t>
                      </a:r>
                      <a:endParaRPr b="0" i="0" sz="1100" u="none" cap="none" strike="noStrike">
                        <a:latin typeface="Lato Light"/>
                        <a:ea typeface="Lato Light"/>
                        <a:cs typeface="Lato Light"/>
                        <a:sym typeface="Lato Light"/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t/>
                      </a:r>
                      <a:endParaRPr sz="1100" u="none" cap="none" strike="noStrike">
                        <a:latin typeface="Lato Light"/>
                        <a:ea typeface="Lato Light"/>
                        <a:cs typeface="Lato Light"/>
                        <a:sym typeface="Lato Light"/>
                      </a:endParaRPr>
                    </a:p>
                  </a:txBody>
                  <a:tcPr marT="90000" marB="31075" marR="62175" marL="90025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b="0" i="0" lang="en" sz="1100" u="none" cap="none" strike="noStrike">
                          <a:latin typeface="Lato Light"/>
                          <a:ea typeface="Lato Light"/>
                          <a:cs typeface="Lato Light"/>
                          <a:sym typeface="Lato Light"/>
                        </a:rPr>
                        <a:t>30</a:t>
                      </a:r>
                      <a:endParaRPr b="0" i="0" sz="1100" u="none" cap="none" strike="noStrike">
                        <a:latin typeface="Lato Light"/>
                        <a:ea typeface="Lato Light"/>
                        <a:cs typeface="Lato Light"/>
                        <a:sym typeface="Lato Light"/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t/>
                      </a:r>
                      <a:endParaRPr sz="1100" u="none" cap="none" strike="noStrike">
                        <a:latin typeface="Lato Light"/>
                        <a:ea typeface="Lato Light"/>
                        <a:cs typeface="Lato Light"/>
                        <a:sym typeface="Lato Light"/>
                      </a:endParaRPr>
                    </a:p>
                  </a:txBody>
                  <a:tcPr marT="90000" marB="31075" marR="62175" marL="90025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b="0" i="0" lang="en" sz="1100" u="none" cap="none" strike="noStrike">
                          <a:latin typeface="Lato Light"/>
                          <a:ea typeface="Lato Light"/>
                          <a:cs typeface="Lato Light"/>
                          <a:sym typeface="Lato Light"/>
                        </a:rPr>
                        <a:t>31</a:t>
                      </a:r>
                      <a:endParaRPr b="0" i="0" sz="1100" u="none" cap="none" strike="noStrike">
                        <a:latin typeface="Lato Light"/>
                        <a:ea typeface="Lato Light"/>
                        <a:cs typeface="Lato Light"/>
                        <a:sym typeface="Lato Light"/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t/>
                      </a:r>
                      <a:endParaRPr sz="1100" u="none" cap="none" strike="noStrike">
                        <a:latin typeface="Lato Light"/>
                        <a:ea typeface="Lato Light"/>
                        <a:cs typeface="Lato Light"/>
                        <a:sym typeface="Lato Light"/>
                      </a:endParaRPr>
                    </a:p>
                  </a:txBody>
                  <a:tcPr marT="90000" marB="31075" marR="62175" marL="90025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b="0" i="0" lang="en" sz="1100" u="none" cap="none" strike="noStrike">
                          <a:solidFill>
                            <a:schemeClr val="lt1"/>
                          </a:solidFill>
                          <a:latin typeface="Lato Light"/>
                          <a:ea typeface="Lato Light"/>
                          <a:cs typeface="Lato Light"/>
                          <a:sym typeface="Lato Light"/>
                        </a:rPr>
                        <a:t>1</a:t>
                      </a:r>
                      <a:endParaRPr sz="700" u="none" cap="none" strike="noStrike"/>
                    </a:p>
                  </a:txBody>
                  <a:tcPr marT="90000" marB="31075" marR="62175" marL="90025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dk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b="0" i="0" lang="en" sz="1100" u="none" cap="none" strike="noStrike">
                          <a:solidFill>
                            <a:schemeClr val="lt1"/>
                          </a:solidFill>
                          <a:latin typeface="Lato Light"/>
                          <a:ea typeface="Lato Light"/>
                          <a:cs typeface="Lato Light"/>
                          <a:sym typeface="Lato Light"/>
                        </a:rPr>
                        <a:t>2</a:t>
                      </a:r>
                      <a:endParaRPr sz="700" u="none" cap="none" strike="noStrike"/>
                    </a:p>
                  </a:txBody>
                  <a:tcPr marT="90000" marB="31075" marR="62175" marL="90025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dk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b="0" i="0" lang="en" sz="1100" u="none" cap="none" strike="noStrike">
                          <a:solidFill>
                            <a:schemeClr val="lt1"/>
                          </a:solidFill>
                          <a:latin typeface="Lato Light"/>
                          <a:ea typeface="Lato Light"/>
                          <a:cs typeface="Lato Light"/>
                          <a:sym typeface="Lato Light"/>
                        </a:rPr>
                        <a:t>3</a:t>
                      </a:r>
                      <a:endParaRPr sz="700" u="none" cap="none" strike="noStrike"/>
                    </a:p>
                  </a:txBody>
                  <a:tcPr marT="90000" marB="31075" marR="62175" marL="90025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4"/>
                    </a:solidFill>
                  </a:tcPr>
                </a:tc>
              </a:tr>
            </a:tbl>
          </a:graphicData>
        </a:graphic>
      </p:graphicFrame>
      <p:sp>
        <p:nvSpPr>
          <p:cNvPr id="223" name="Google Shape;223;p12"/>
          <p:cNvSpPr/>
          <p:nvPr/>
        </p:nvSpPr>
        <p:spPr>
          <a:xfrm>
            <a:off x="753567" y="1922433"/>
            <a:ext cx="3471600" cy="2009700"/>
          </a:xfrm>
          <a:prstGeom prst="rect">
            <a:avLst/>
          </a:prstGeom>
          <a:noFill/>
          <a:ln>
            <a:noFill/>
          </a:ln>
        </p:spPr>
        <p:txBody>
          <a:bodyPr anchorCtr="0" anchor="t" bIns="22875" lIns="45725" spcFirstLastPara="1" rIns="45725" wrap="square" tIns="22875">
            <a:noAutofit/>
          </a:bodyPr>
          <a:lstStyle/>
          <a:p>
            <a:pPr indent="-457200" lvl="0" marL="609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Lato"/>
              <a:buChar char="●"/>
            </a:pPr>
            <a:r>
              <a:rPr b="0" i="0" lang="en" sz="2400" u="none" cap="none" strike="noStrik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rPr>
              <a:t>Hire process server to serve summons / court filing upon Tenant.</a:t>
            </a:r>
            <a:endParaRPr b="0" i="0" sz="2400" u="none" cap="none" strike="noStrike">
              <a:solidFill>
                <a:schemeClr val="dk2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t/>
            </a:r>
            <a:endParaRPr b="0" i="1" sz="2000" u="none" cap="none" strike="noStrike">
              <a:solidFill>
                <a:schemeClr val="dk2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224" name="Google Shape;224;p12"/>
          <p:cNvSpPr/>
          <p:nvPr/>
        </p:nvSpPr>
        <p:spPr>
          <a:xfrm>
            <a:off x="753575" y="4788100"/>
            <a:ext cx="2793300" cy="1388700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txBody>
          <a:bodyPr anchorCtr="0" anchor="ctr" bIns="22875" lIns="45725" spcFirstLastPara="1" rIns="45725" wrap="square" tIns="228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5" name="Google Shape;225;p12"/>
          <p:cNvSpPr/>
          <p:nvPr/>
        </p:nvSpPr>
        <p:spPr>
          <a:xfrm>
            <a:off x="989175" y="4911600"/>
            <a:ext cx="2322000" cy="1265100"/>
          </a:xfrm>
          <a:prstGeom prst="rect">
            <a:avLst/>
          </a:prstGeom>
          <a:noFill/>
          <a:ln>
            <a:noFill/>
          </a:ln>
        </p:spPr>
        <p:txBody>
          <a:bodyPr anchorCtr="0" anchor="t" bIns="22875" lIns="45725" spcFirstLastPara="1" rIns="45725" wrap="square" tIns="22875">
            <a:noAutofit/>
          </a:bodyPr>
          <a:lstStyle/>
          <a:p>
            <a:pPr indent="0" lvl="0" marL="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</a:pPr>
            <a:r>
              <a:rPr b="1" i="0" lang="en" sz="2700" u="none" cap="none" strike="noStrike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rPr>
              <a:t>1 day*</a:t>
            </a:r>
            <a:endParaRPr b="1" i="0" sz="2700" u="none" cap="none" strike="noStrike">
              <a:solidFill>
                <a:schemeClr val="lt1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0" lvl="0" marL="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0" i="0" lang="en" sz="20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Hire Process Server</a:t>
            </a:r>
            <a:endParaRPr b="0" i="0" sz="2000" u="none" cap="none" strike="noStrike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226" name="Google Shape;226;p12"/>
          <p:cNvSpPr txBox="1"/>
          <p:nvPr/>
        </p:nvSpPr>
        <p:spPr>
          <a:xfrm>
            <a:off x="6916367" y="1388833"/>
            <a:ext cx="2793300" cy="6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1" i="0" lang="en" sz="2400" u="none" cap="none" strike="noStrike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July</a:t>
            </a:r>
            <a:endParaRPr b="1" i="0" sz="2400" u="none" cap="none" strike="noStrike">
              <a:solidFill>
                <a:srgbClr val="000000"/>
              </a:solidFill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0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Google Shape;231;p13"/>
          <p:cNvSpPr txBox="1"/>
          <p:nvPr/>
        </p:nvSpPr>
        <p:spPr>
          <a:xfrm>
            <a:off x="1414198" y="529667"/>
            <a:ext cx="9363600" cy="661800"/>
          </a:xfrm>
          <a:prstGeom prst="rect">
            <a:avLst/>
          </a:prstGeom>
          <a:noFill/>
          <a:ln>
            <a:noFill/>
          </a:ln>
        </p:spPr>
        <p:txBody>
          <a:bodyPr anchorCtr="0" anchor="t" bIns="22875" lIns="45725" spcFirstLastPara="1" rIns="45725" wrap="square" tIns="2287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b="1" i="0" lang="en" sz="4000" u="none" cap="none" strike="noStrike"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rPr>
              <a:t>Sample Eviction Timeline</a:t>
            </a:r>
            <a:endParaRPr b="0" i="0" sz="7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aphicFrame>
        <p:nvGraphicFramePr>
          <p:cNvPr id="232" name="Google Shape;232;p13"/>
          <p:cNvGraphicFramePr/>
          <p:nvPr/>
        </p:nvGraphicFramePr>
        <p:xfrm>
          <a:off x="5015970" y="1770039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{44389FCD-81CB-47C7-BE01-8E45E6D4DB1E}</a:tableStyleId>
              </a:tblPr>
              <a:tblGrid>
                <a:gridCol w="942000"/>
                <a:gridCol w="942000"/>
                <a:gridCol w="942000"/>
                <a:gridCol w="942000"/>
                <a:gridCol w="942000"/>
                <a:gridCol w="942000"/>
                <a:gridCol w="942000"/>
              </a:tblGrid>
              <a:tr h="69320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500"/>
                        <a:buFont typeface="Arial"/>
                        <a:buNone/>
                      </a:pPr>
                      <a:r>
                        <a:rPr b="0" i="0" lang="en" sz="1500" u="none" cap="none" strike="noStrike">
                          <a:solidFill>
                            <a:schemeClr val="lt1"/>
                          </a:solidFill>
                          <a:latin typeface="Poppins Medium"/>
                          <a:ea typeface="Poppins Medium"/>
                          <a:cs typeface="Poppins Medium"/>
                          <a:sym typeface="Poppins Medium"/>
                        </a:rPr>
                        <a:t>Sun</a:t>
                      </a:r>
                      <a:endParaRPr sz="700" u="none" cap="none" strike="noStrike"/>
                    </a:p>
                  </a:txBody>
                  <a:tcPr marT="31075" marB="31075" marR="62175" marL="62175" anchor="ctr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dk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500"/>
                        <a:buFont typeface="Arial"/>
                        <a:buNone/>
                      </a:pPr>
                      <a:r>
                        <a:rPr b="0" i="0" lang="en" sz="1500" u="none" cap="none" strike="noStrike">
                          <a:solidFill>
                            <a:schemeClr val="lt1"/>
                          </a:solidFill>
                          <a:latin typeface="Poppins Medium"/>
                          <a:ea typeface="Poppins Medium"/>
                          <a:cs typeface="Poppins Medium"/>
                          <a:sym typeface="Poppins Medium"/>
                        </a:rPr>
                        <a:t>Mon</a:t>
                      </a:r>
                      <a:endParaRPr sz="700" u="none" cap="none" strike="noStrike"/>
                    </a:p>
                  </a:txBody>
                  <a:tcPr marT="31075" marB="31075" marR="62175" marL="62175" anchor="ctr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dk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500"/>
                        <a:buFont typeface="Arial"/>
                        <a:buNone/>
                      </a:pPr>
                      <a:r>
                        <a:rPr b="0" i="0" lang="en" sz="1500" u="none" cap="none" strike="noStrike">
                          <a:solidFill>
                            <a:schemeClr val="lt1"/>
                          </a:solidFill>
                          <a:latin typeface="Poppins Medium"/>
                          <a:ea typeface="Poppins Medium"/>
                          <a:cs typeface="Poppins Medium"/>
                          <a:sym typeface="Poppins Medium"/>
                        </a:rPr>
                        <a:t>Tue</a:t>
                      </a:r>
                      <a:endParaRPr sz="700" u="none" cap="none" strike="noStrike"/>
                    </a:p>
                  </a:txBody>
                  <a:tcPr marT="31075" marB="31075" marR="62175" marL="62175" anchor="ctr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dk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500"/>
                        <a:buFont typeface="Arial"/>
                        <a:buNone/>
                      </a:pPr>
                      <a:r>
                        <a:rPr b="0" i="0" lang="en" sz="1500" u="none" cap="none" strike="noStrike">
                          <a:solidFill>
                            <a:schemeClr val="lt1"/>
                          </a:solidFill>
                          <a:latin typeface="Poppins Medium"/>
                          <a:ea typeface="Poppins Medium"/>
                          <a:cs typeface="Poppins Medium"/>
                          <a:sym typeface="Poppins Medium"/>
                        </a:rPr>
                        <a:t>Wed</a:t>
                      </a:r>
                      <a:endParaRPr sz="700" u="none" cap="none" strike="noStrike"/>
                    </a:p>
                  </a:txBody>
                  <a:tcPr marT="31075" marB="31075" marR="62175" marL="62175" anchor="ctr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dk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500"/>
                        <a:buFont typeface="Arial"/>
                        <a:buNone/>
                      </a:pPr>
                      <a:r>
                        <a:rPr b="0" i="0" lang="en" sz="1500" u="none" cap="none" strike="noStrike">
                          <a:solidFill>
                            <a:schemeClr val="lt1"/>
                          </a:solidFill>
                          <a:latin typeface="Poppins Medium"/>
                          <a:ea typeface="Poppins Medium"/>
                          <a:cs typeface="Poppins Medium"/>
                          <a:sym typeface="Poppins Medium"/>
                        </a:rPr>
                        <a:t>Thu</a:t>
                      </a:r>
                      <a:endParaRPr sz="700" u="none" cap="none" strike="noStrike"/>
                    </a:p>
                  </a:txBody>
                  <a:tcPr marT="31075" marB="31075" marR="62175" marL="62175" anchor="ctr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dk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500"/>
                        <a:buFont typeface="Arial"/>
                        <a:buNone/>
                      </a:pPr>
                      <a:r>
                        <a:rPr b="0" i="0" lang="en" sz="1500" u="none" cap="none" strike="noStrike">
                          <a:solidFill>
                            <a:schemeClr val="lt1"/>
                          </a:solidFill>
                          <a:latin typeface="Poppins Medium"/>
                          <a:ea typeface="Poppins Medium"/>
                          <a:cs typeface="Poppins Medium"/>
                          <a:sym typeface="Poppins Medium"/>
                        </a:rPr>
                        <a:t>Fri</a:t>
                      </a:r>
                      <a:endParaRPr sz="700" u="none" cap="none" strike="noStrike"/>
                    </a:p>
                  </a:txBody>
                  <a:tcPr marT="31075" marB="31075" marR="62175" marL="62175" anchor="ctr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dk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500"/>
                        <a:buFont typeface="Arial"/>
                        <a:buNone/>
                      </a:pPr>
                      <a:r>
                        <a:rPr b="0" i="0" lang="en" sz="1500" u="none" cap="none" strike="noStrike">
                          <a:solidFill>
                            <a:schemeClr val="lt1"/>
                          </a:solidFill>
                          <a:latin typeface="Poppins Medium"/>
                          <a:ea typeface="Poppins Medium"/>
                          <a:cs typeface="Poppins Medium"/>
                          <a:sym typeface="Poppins Medium"/>
                        </a:rPr>
                        <a:t>Sat</a:t>
                      </a:r>
                      <a:endParaRPr sz="700" u="none" cap="none" strike="noStrike"/>
                    </a:p>
                  </a:txBody>
                  <a:tcPr marT="31075" marB="31075" marR="62175" marL="62175" anchor="ctr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dk2"/>
                    </a:solidFill>
                  </a:tcPr>
                </a:tc>
              </a:tr>
              <a:tr h="76172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b="0" i="0" lang="en" sz="1100" u="none" cap="none" strike="noStrike">
                          <a:solidFill>
                            <a:schemeClr val="lt1"/>
                          </a:solidFill>
                          <a:latin typeface="Lato Light"/>
                          <a:ea typeface="Lato Light"/>
                          <a:cs typeface="Lato Light"/>
                          <a:sym typeface="Lato Light"/>
                        </a:rPr>
                        <a:t>31</a:t>
                      </a:r>
                      <a:endParaRPr sz="700" u="none" cap="none" strike="noStrike"/>
                    </a:p>
                  </a:txBody>
                  <a:tcPr marT="90000" marB="22875" marR="45725" marL="90025">
                    <a:lnL cap="flat" cmpd="sng" w="12700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b="0" i="0" lang="en" sz="1100" u="none" cap="none" strike="noStrike">
                          <a:solidFill>
                            <a:schemeClr val="dk1"/>
                          </a:solidFill>
                          <a:latin typeface="Lato Light"/>
                          <a:ea typeface="Lato Light"/>
                          <a:cs typeface="Lato Light"/>
                          <a:sym typeface="Lato Light"/>
                        </a:rPr>
                        <a:t>1</a:t>
                      </a:r>
                      <a:endParaRPr b="0" i="0" sz="1100" u="none" cap="none" strike="noStrike">
                        <a:solidFill>
                          <a:schemeClr val="dk1"/>
                        </a:solidFill>
                        <a:latin typeface="Lato Light"/>
                        <a:ea typeface="Lato Light"/>
                        <a:cs typeface="Lato Light"/>
                        <a:sym typeface="Lato Light"/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700"/>
                        <a:buFont typeface="Arial"/>
                        <a:buNone/>
                      </a:pPr>
                      <a:r>
                        <a:t/>
                      </a:r>
                      <a:endParaRPr sz="700" u="none" cap="none" strike="noStrike"/>
                    </a:p>
                  </a:txBody>
                  <a:tcPr marT="90000" marB="22875" marR="45725" marL="90025">
                    <a:lnL cap="flat" cmpd="sng" w="12700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b="0" i="0" lang="en" sz="1100" u="none" cap="none" strike="noStrike">
                          <a:solidFill>
                            <a:schemeClr val="dk1"/>
                          </a:solidFill>
                          <a:latin typeface="Lato Light"/>
                          <a:ea typeface="Lato Light"/>
                          <a:cs typeface="Lato Light"/>
                          <a:sym typeface="Lato Light"/>
                        </a:rPr>
                        <a:t>2</a:t>
                      </a:r>
                      <a:endParaRPr sz="1100" u="none" cap="none" strike="noStrike">
                        <a:latin typeface="Lato Light"/>
                        <a:ea typeface="Lato Light"/>
                        <a:cs typeface="Lato Light"/>
                        <a:sym typeface="Lato Light"/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t/>
                      </a:r>
                      <a:endParaRPr sz="1100" u="none" cap="none" strike="noStrike">
                        <a:latin typeface="Lato Light"/>
                        <a:ea typeface="Lato Light"/>
                        <a:cs typeface="Lato Light"/>
                        <a:sym typeface="Lato Light"/>
                      </a:endParaRPr>
                    </a:p>
                  </a:txBody>
                  <a:tcPr marT="90000" marB="22875" marR="45725" marL="90025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b="0" i="0" lang="en" sz="1100" u="none" cap="none" strike="noStrike">
                          <a:solidFill>
                            <a:schemeClr val="dk1"/>
                          </a:solidFill>
                          <a:latin typeface="Lato Light"/>
                          <a:ea typeface="Lato Light"/>
                          <a:cs typeface="Lato Light"/>
                          <a:sym typeface="Lato Light"/>
                        </a:rPr>
                        <a:t>3</a:t>
                      </a:r>
                      <a:endParaRPr b="0" i="0" sz="1100" u="none" cap="none" strike="noStrike">
                        <a:solidFill>
                          <a:schemeClr val="dk1"/>
                        </a:solidFill>
                        <a:latin typeface="Lato Light"/>
                        <a:ea typeface="Lato Light"/>
                        <a:cs typeface="Lato Light"/>
                        <a:sym typeface="Lato Light"/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t/>
                      </a:r>
                      <a:endParaRPr sz="1100" u="none" cap="none" strike="noStrike">
                        <a:latin typeface="Lato Light"/>
                        <a:ea typeface="Lato Light"/>
                        <a:cs typeface="Lato Light"/>
                        <a:sym typeface="Lato Light"/>
                      </a:endParaRPr>
                    </a:p>
                  </a:txBody>
                  <a:tcPr marT="90000" marB="22875" marR="45725" marL="90025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b="0" i="0" lang="en" sz="1100" u="none" cap="none" strike="noStrike">
                          <a:solidFill>
                            <a:schemeClr val="dk1"/>
                          </a:solidFill>
                          <a:latin typeface="Lato Light"/>
                          <a:ea typeface="Lato Light"/>
                          <a:cs typeface="Lato Light"/>
                          <a:sym typeface="Lato Light"/>
                        </a:rPr>
                        <a:t>4</a:t>
                      </a:r>
                      <a:endParaRPr b="0" i="0" sz="1100" u="none" cap="none" strike="noStrike">
                        <a:solidFill>
                          <a:schemeClr val="dk1"/>
                        </a:solidFill>
                        <a:latin typeface="Lato Light"/>
                        <a:ea typeface="Lato Light"/>
                        <a:cs typeface="Lato Light"/>
                        <a:sym typeface="Lato Light"/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t/>
                      </a:r>
                      <a:endParaRPr sz="1100" u="none" cap="none" strike="noStrike">
                        <a:latin typeface="Lato Light"/>
                        <a:ea typeface="Lato Light"/>
                        <a:cs typeface="Lato Light"/>
                        <a:sym typeface="Lato Light"/>
                      </a:endParaRPr>
                    </a:p>
                  </a:txBody>
                  <a:tcPr marT="90000" marB="22875" marR="45725" marL="90025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b="0" i="0" lang="en" sz="1100" u="none" cap="none" strike="noStrike">
                          <a:solidFill>
                            <a:schemeClr val="dk1"/>
                          </a:solidFill>
                          <a:latin typeface="Lato Light"/>
                          <a:ea typeface="Lato Light"/>
                          <a:cs typeface="Lato Light"/>
                          <a:sym typeface="Lato Light"/>
                        </a:rPr>
                        <a:t>5</a:t>
                      </a:r>
                      <a:endParaRPr b="0" i="0" sz="1100" u="none" cap="none" strike="noStrike">
                        <a:solidFill>
                          <a:schemeClr val="dk1"/>
                        </a:solidFill>
                        <a:latin typeface="Lato Light"/>
                        <a:ea typeface="Lato Light"/>
                        <a:cs typeface="Lato Light"/>
                        <a:sym typeface="Lato Light"/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t/>
                      </a:r>
                      <a:endParaRPr sz="1100" u="none" cap="none" strike="noStrike">
                        <a:latin typeface="Lato Light"/>
                        <a:ea typeface="Lato Light"/>
                        <a:cs typeface="Lato Light"/>
                        <a:sym typeface="Lato Light"/>
                      </a:endParaRPr>
                    </a:p>
                  </a:txBody>
                  <a:tcPr marT="90000" marB="22875" marR="45725" marL="90025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b="0" i="0" lang="en" sz="1100" u="none" cap="none" strike="noStrike">
                          <a:solidFill>
                            <a:schemeClr val="lt1"/>
                          </a:solidFill>
                          <a:latin typeface="Lato Light"/>
                          <a:ea typeface="Lato Light"/>
                          <a:cs typeface="Lato Light"/>
                          <a:sym typeface="Lato Light"/>
                        </a:rPr>
                        <a:t>6</a:t>
                      </a:r>
                      <a:endParaRPr b="0" i="0" sz="1100" u="none" cap="none" strike="noStrike">
                        <a:solidFill>
                          <a:schemeClr val="lt1"/>
                        </a:solidFill>
                        <a:latin typeface="Lato Light"/>
                        <a:ea typeface="Lato Light"/>
                        <a:cs typeface="Lato Light"/>
                        <a:sym typeface="Lato Light"/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t/>
                      </a:r>
                      <a:endParaRPr sz="1100" u="none" cap="none" strike="noStrike">
                        <a:solidFill>
                          <a:schemeClr val="lt1"/>
                        </a:solidFill>
                        <a:latin typeface="Lato Light"/>
                        <a:ea typeface="Lato Light"/>
                        <a:cs typeface="Lato Light"/>
                        <a:sym typeface="Lato Light"/>
                      </a:endParaRPr>
                    </a:p>
                  </a:txBody>
                  <a:tcPr marT="90000" marB="22875" marR="45725" marL="90025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4"/>
                    </a:solidFill>
                  </a:tcPr>
                </a:tc>
              </a:tr>
              <a:tr h="76172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b="0" i="0" lang="en" sz="1100" u="none" cap="none" strike="noStrike">
                          <a:solidFill>
                            <a:schemeClr val="lt1"/>
                          </a:solidFill>
                          <a:latin typeface="Lato Light"/>
                          <a:ea typeface="Lato Light"/>
                          <a:cs typeface="Lato Light"/>
                          <a:sym typeface="Lato Light"/>
                        </a:rPr>
                        <a:t>7</a:t>
                      </a:r>
                      <a:endParaRPr b="0" i="0" sz="1100" u="none" cap="none" strike="noStrike">
                        <a:solidFill>
                          <a:schemeClr val="lt1"/>
                        </a:solidFill>
                        <a:latin typeface="Lato Light"/>
                        <a:ea typeface="Lato Light"/>
                        <a:cs typeface="Lato Light"/>
                        <a:sym typeface="Lato Light"/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t/>
                      </a:r>
                      <a:endParaRPr sz="1100" u="none" cap="none" strike="noStrike">
                        <a:solidFill>
                          <a:schemeClr val="lt1"/>
                        </a:solidFill>
                        <a:latin typeface="Lato Light"/>
                        <a:ea typeface="Lato Light"/>
                        <a:cs typeface="Lato Light"/>
                        <a:sym typeface="Lato Light"/>
                      </a:endParaRPr>
                    </a:p>
                  </a:txBody>
                  <a:tcPr marT="90000" marB="22875" marR="45725" marL="90025">
                    <a:lnL cap="flat" cmpd="sng" w="12700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b="0" i="0" lang="en" sz="1100" u="none" cap="none" strike="noStrike">
                          <a:solidFill>
                            <a:schemeClr val="dk1"/>
                          </a:solidFill>
                          <a:latin typeface="Lato Light"/>
                          <a:ea typeface="Lato Light"/>
                          <a:cs typeface="Lato Light"/>
                          <a:sym typeface="Lato Light"/>
                        </a:rPr>
                        <a:t>8</a:t>
                      </a:r>
                      <a:endParaRPr b="0" i="0" sz="1100" u="none" cap="none" strike="noStrike">
                        <a:solidFill>
                          <a:schemeClr val="dk1"/>
                        </a:solidFill>
                        <a:latin typeface="Lato Light"/>
                        <a:ea typeface="Lato Light"/>
                        <a:cs typeface="Lato Light"/>
                        <a:sym typeface="Lato Light"/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t/>
                      </a:r>
                      <a:endParaRPr sz="1100" u="none" cap="none" strike="noStrike">
                        <a:latin typeface="Lato Light"/>
                        <a:ea typeface="Lato Light"/>
                        <a:cs typeface="Lato Light"/>
                        <a:sym typeface="Lato Light"/>
                      </a:endParaRPr>
                    </a:p>
                  </a:txBody>
                  <a:tcPr marT="90000" marB="22875" marR="45725" marL="90025">
                    <a:lnL cap="flat" cmpd="sng" w="12700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b="0" i="0" lang="en" sz="1100" u="none" cap="none" strike="noStrike">
                          <a:latin typeface="Lato Light"/>
                          <a:ea typeface="Lato Light"/>
                          <a:cs typeface="Lato Light"/>
                          <a:sym typeface="Lato Light"/>
                        </a:rPr>
                        <a:t>9</a:t>
                      </a:r>
                      <a:endParaRPr b="0" i="0" sz="1100" u="none" cap="none" strike="noStrike">
                        <a:latin typeface="Lato Light"/>
                        <a:ea typeface="Lato Light"/>
                        <a:cs typeface="Lato Light"/>
                        <a:sym typeface="Lato Light"/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t/>
                      </a:r>
                      <a:endParaRPr sz="1100" u="none" cap="none" strike="noStrike">
                        <a:latin typeface="Lato Light"/>
                        <a:ea typeface="Lato Light"/>
                        <a:cs typeface="Lato Light"/>
                        <a:sym typeface="Lato Light"/>
                      </a:endParaRPr>
                    </a:p>
                  </a:txBody>
                  <a:tcPr marT="90000" marB="22875" marR="45725" marL="90025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BF900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b="0" i="0" lang="en" sz="1100" u="none" cap="none" strike="noStrike">
                          <a:latin typeface="Lato Light"/>
                          <a:ea typeface="Lato Light"/>
                          <a:cs typeface="Lato Light"/>
                          <a:sym typeface="Lato Light"/>
                        </a:rPr>
                        <a:t>10</a:t>
                      </a:r>
                      <a:endParaRPr b="0" i="0" sz="1100" u="none" cap="none" strike="noStrike">
                        <a:latin typeface="Lato Light"/>
                        <a:ea typeface="Lato Light"/>
                        <a:cs typeface="Lato Light"/>
                        <a:sym typeface="Lato Light"/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t/>
                      </a:r>
                      <a:endParaRPr b="1" sz="2400" u="none" cap="none" strike="noStrike"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T="90000" marB="22875" marR="45725" marL="90025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BF900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b="0" i="0" lang="en" sz="1100" u="none" cap="none" strike="noStrike">
                          <a:latin typeface="Lato Light"/>
                          <a:ea typeface="Lato Light"/>
                          <a:cs typeface="Lato Light"/>
                          <a:sym typeface="Lato Light"/>
                        </a:rPr>
                        <a:t>11</a:t>
                      </a:r>
                      <a:endParaRPr b="0" i="0" sz="1100" u="none" cap="none" strike="noStrike">
                        <a:latin typeface="Lato Light"/>
                        <a:ea typeface="Lato Light"/>
                        <a:cs typeface="Lato Light"/>
                        <a:sym typeface="Lato Light"/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t/>
                      </a:r>
                      <a:endParaRPr sz="1100" u="none" cap="none" strike="noStrike">
                        <a:latin typeface="Lato Light"/>
                        <a:ea typeface="Lato Light"/>
                        <a:cs typeface="Lato Light"/>
                        <a:sym typeface="Lato Light"/>
                      </a:endParaRPr>
                    </a:p>
                  </a:txBody>
                  <a:tcPr marT="90000" marB="22875" marR="45725" marL="90025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BF900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b="0" i="0" lang="en" sz="1100" u="none" cap="none" strike="noStrike">
                          <a:latin typeface="Lato Light"/>
                          <a:ea typeface="Lato Light"/>
                          <a:cs typeface="Lato Light"/>
                          <a:sym typeface="Lato Light"/>
                        </a:rPr>
                        <a:t>12</a:t>
                      </a:r>
                      <a:endParaRPr b="0" i="0" sz="1100" u="none" cap="none" strike="noStrike">
                        <a:latin typeface="Lato Light"/>
                        <a:ea typeface="Lato Light"/>
                        <a:cs typeface="Lato Light"/>
                        <a:sym typeface="Lato Light"/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t/>
                      </a:r>
                      <a:endParaRPr sz="1100" u="none" cap="none" strike="noStrike">
                        <a:latin typeface="Lato Light"/>
                        <a:ea typeface="Lato Light"/>
                        <a:cs typeface="Lato Light"/>
                        <a:sym typeface="Lato Light"/>
                      </a:endParaRPr>
                    </a:p>
                  </a:txBody>
                  <a:tcPr marT="90000" marB="22875" marR="45725" marL="90025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b="0" i="0" lang="en" sz="1100" u="none" cap="none" strike="noStrike">
                          <a:solidFill>
                            <a:schemeClr val="lt1"/>
                          </a:solidFill>
                          <a:latin typeface="Lato Light"/>
                          <a:ea typeface="Lato Light"/>
                          <a:cs typeface="Lato Light"/>
                          <a:sym typeface="Lato Light"/>
                        </a:rPr>
                        <a:t>13</a:t>
                      </a:r>
                      <a:endParaRPr b="0" i="0" sz="1100" u="none" cap="none" strike="noStrike">
                        <a:solidFill>
                          <a:schemeClr val="lt1"/>
                        </a:solidFill>
                        <a:latin typeface="Lato Light"/>
                        <a:ea typeface="Lato Light"/>
                        <a:cs typeface="Lato Light"/>
                        <a:sym typeface="Lato Light"/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t/>
                      </a:r>
                      <a:endParaRPr sz="1100" u="none" cap="none" strike="noStrike">
                        <a:solidFill>
                          <a:schemeClr val="lt1"/>
                        </a:solidFill>
                        <a:latin typeface="Lato Light"/>
                        <a:ea typeface="Lato Light"/>
                        <a:cs typeface="Lato Light"/>
                        <a:sym typeface="Lato Light"/>
                      </a:endParaRPr>
                    </a:p>
                  </a:txBody>
                  <a:tcPr marT="90000" marB="22875" marR="45725" marL="90025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4"/>
                    </a:solidFill>
                  </a:tcPr>
                </a:tc>
              </a:tr>
              <a:tr h="71107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b="0" i="0" lang="en" sz="1100" u="none" cap="none" strike="noStrike">
                          <a:solidFill>
                            <a:schemeClr val="lt1"/>
                          </a:solidFill>
                          <a:latin typeface="Lato Light"/>
                          <a:ea typeface="Lato Light"/>
                          <a:cs typeface="Lato Light"/>
                          <a:sym typeface="Lato Light"/>
                        </a:rPr>
                        <a:t>14</a:t>
                      </a:r>
                      <a:endParaRPr b="0" i="0" sz="1100" u="none" cap="none" strike="noStrike">
                        <a:solidFill>
                          <a:schemeClr val="lt1"/>
                        </a:solidFill>
                        <a:latin typeface="Lato Light"/>
                        <a:ea typeface="Lato Light"/>
                        <a:cs typeface="Lato Light"/>
                        <a:sym typeface="Lato Light"/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t/>
                      </a:r>
                      <a:endParaRPr sz="1100" u="none" cap="none" strike="noStrike">
                        <a:solidFill>
                          <a:schemeClr val="lt1"/>
                        </a:solidFill>
                        <a:latin typeface="Lato Light"/>
                        <a:ea typeface="Lato Light"/>
                        <a:cs typeface="Lato Light"/>
                        <a:sym typeface="Lato Light"/>
                      </a:endParaRPr>
                    </a:p>
                  </a:txBody>
                  <a:tcPr marT="90000" marB="22875" marR="45725" marL="90025">
                    <a:lnL cap="flat" cmpd="sng" w="12700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b="0" i="0" lang="en" sz="1100" u="none" cap="none" strike="noStrike">
                          <a:latin typeface="Lato Light"/>
                          <a:ea typeface="Lato Light"/>
                          <a:cs typeface="Lato Light"/>
                          <a:sym typeface="Lato Light"/>
                        </a:rPr>
                        <a:t>15</a:t>
                      </a:r>
                      <a:endParaRPr b="0" i="0" sz="1100" u="none" cap="none" strike="noStrike">
                        <a:latin typeface="Lato Light"/>
                        <a:ea typeface="Lato Light"/>
                        <a:cs typeface="Lato Light"/>
                        <a:sym typeface="Lato Light"/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t/>
                      </a:r>
                      <a:endParaRPr sz="1100" u="none" cap="none" strike="noStrike">
                        <a:latin typeface="Lato Light"/>
                        <a:ea typeface="Lato Light"/>
                        <a:cs typeface="Lato Light"/>
                        <a:sym typeface="Lato Light"/>
                      </a:endParaRPr>
                    </a:p>
                  </a:txBody>
                  <a:tcPr marT="90000" marB="22875" marR="45725" marL="90025">
                    <a:lnL cap="flat" cmpd="sng" w="12700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b="0" i="0" lang="en" sz="1100" u="none" cap="none" strike="noStrike">
                          <a:latin typeface="Lato Light"/>
                          <a:ea typeface="Lato Light"/>
                          <a:cs typeface="Lato Light"/>
                          <a:sym typeface="Lato Light"/>
                        </a:rPr>
                        <a:t>16</a:t>
                      </a:r>
                      <a:endParaRPr b="0" i="0" sz="1100" u="none" cap="none" strike="noStrike">
                        <a:latin typeface="Lato Light"/>
                        <a:ea typeface="Lato Light"/>
                        <a:cs typeface="Lato Light"/>
                        <a:sym typeface="Lato Light"/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t/>
                      </a:r>
                      <a:endParaRPr sz="1100" u="none" cap="none" strike="noStrike">
                        <a:latin typeface="Lato Light"/>
                        <a:ea typeface="Lato Light"/>
                        <a:cs typeface="Lato Light"/>
                        <a:sym typeface="Lato Light"/>
                      </a:endParaRPr>
                    </a:p>
                  </a:txBody>
                  <a:tcPr marT="90000" marB="22875" marR="45725" marL="90025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b="0" i="0" lang="en" sz="1100" u="none" cap="none" strike="noStrike">
                          <a:latin typeface="Lato Light"/>
                          <a:ea typeface="Lato Light"/>
                          <a:cs typeface="Lato Light"/>
                          <a:sym typeface="Lato Light"/>
                        </a:rPr>
                        <a:t>17</a:t>
                      </a:r>
                      <a:endParaRPr b="0" i="0" sz="1100" u="none" cap="none" strike="noStrike">
                        <a:latin typeface="Lato Light"/>
                        <a:ea typeface="Lato Light"/>
                        <a:cs typeface="Lato Light"/>
                        <a:sym typeface="Lato Light"/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t/>
                      </a:r>
                      <a:endParaRPr sz="1100" u="none" cap="none" strike="noStrike">
                        <a:latin typeface="Lato Light"/>
                        <a:ea typeface="Lato Light"/>
                        <a:cs typeface="Lato Light"/>
                        <a:sym typeface="Lato Light"/>
                      </a:endParaRPr>
                    </a:p>
                  </a:txBody>
                  <a:tcPr marT="90000" marB="22875" marR="45725" marL="90025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97B85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b="0" i="0" lang="en" sz="1100" u="none" cap="none" strike="noStrike">
                          <a:latin typeface="Lato Light"/>
                          <a:ea typeface="Lato Light"/>
                          <a:cs typeface="Lato Light"/>
                          <a:sym typeface="Lato Light"/>
                        </a:rPr>
                        <a:t>18</a:t>
                      </a:r>
                      <a:endParaRPr b="0" i="0" sz="1100" u="none" cap="none" strike="noStrike">
                        <a:latin typeface="Lato Light"/>
                        <a:ea typeface="Lato Light"/>
                        <a:cs typeface="Lato Light"/>
                        <a:sym typeface="Lato Light"/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t/>
                      </a:r>
                      <a:endParaRPr sz="1100" u="none" cap="none" strike="noStrike">
                        <a:latin typeface="Lato Light"/>
                        <a:ea typeface="Lato Light"/>
                        <a:cs typeface="Lato Light"/>
                        <a:sym typeface="Lato Light"/>
                      </a:endParaRPr>
                    </a:p>
                  </a:txBody>
                  <a:tcPr marT="90000" marB="22875" marR="45725" marL="90025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06666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b="0" i="0" lang="en" sz="1100" u="none" cap="none" strike="noStrike">
                          <a:latin typeface="Lato Light"/>
                          <a:ea typeface="Lato Light"/>
                          <a:cs typeface="Lato Light"/>
                          <a:sym typeface="Lato Light"/>
                        </a:rPr>
                        <a:t>19</a:t>
                      </a:r>
                      <a:endParaRPr b="0" i="0" sz="1100" u="none" cap="none" strike="noStrike">
                        <a:latin typeface="Lato Light"/>
                        <a:ea typeface="Lato Light"/>
                        <a:cs typeface="Lato Light"/>
                        <a:sym typeface="Lato Light"/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t/>
                      </a:r>
                      <a:endParaRPr sz="1100" u="none" cap="none" strike="noStrike">
                        <a:latin typeface="Lato Light"/>
                        <a:ea typeface="Lato Light"/>
                        <a:cs typeface="Lato Light"/>
                        <a:sym typeface="Lato Light"/>
                      </a:endParaRPr>
                    </a:p>
                  </a:txBody>
                  <a:tcPr marT="90000" marB="22875" marR="45725" marL="90025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D966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b="0" i="0" lang="en" sz="1100" u="none" cap="none" strike="noStrike">
                          <a:solidFill>
                            <a:schemeClr val="lt1"/>
                          </a:solidFill>
                          <a:latin typeface="Lato Light"/>
                          <a:ea typeface="Lato Light"/>
                          <a:cs typeface="Lato Light"/>
                          <a:sym typeface="Lato Light"/>
                        </a:rPr>
                        <a:t>20</a:t>
                      </a:r>
                      <a:endParaRPr b="0" i="0" sz="1100" u="none" cap="none" strike="noStrike">
                        <a:solidFill>
                          <a:schemeClr val="lt1"/>
                        </a:solidFill>
                        <a:latin typeface="Lato Light"/>
                        <a:ea typeface="Lato Light"/>
                        <a:cs typeface="Lato Light"/>
                        <a:sym typeface="Lato Light"/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t/>
                      </a:r>
                      <a:endParaRPr sz="1100" u="none" cap="none" strike="noStrike">
                        <a:solidFill>
                          <a:schemeClr val="lt1"/>
                        </a:solidFill>
                        <a:latin typeface="Lato Light"/>
                        <a:ea typeface="Lato Light"/>
                        <a:cs typeface="Lato Light"/>
                        <a:sym typeface="Lato Light"/>
                      </a:endParaRPr>
                    </a:p>
                  </a:txBody>
                  <a:tcPr marT="90000" marB="22875" marR="45725" marL="90025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4"/>
                    </a:solidFill>
                  </a:tcPr>
                </a:tc>
              </a:tr>
              <a:tr h="71107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b="0" i="0" lang="en" sz="1100" u="none" cap="none" strike="noStrike">
                          <a:solidFill>
                            <a:schemeClr val="lt1"/>
                          </a:solidFill>
                          <a:latin typeface="Lato Light"/>
                          <a:ea typeface="Lato Light"/>
                          <a:cs typeface="Lato Light"/>
                          <a:sym typeface="Lato Light"/>
                        </a:rPr>
                        <a:t>21</a:t>
                      </a:r>
                      <a:endParaRPr b="0" i="0" sz="1100" u="none" cap="none" strike="noStrike">
                        <a:solidFill>
                          <a:schemeClr val="lt1"/>
                        </a:solidFill>
                        <a:latin typeface="Lato Light"/>
                        <a:ea typeface="Lato Light"/>
                        <a:cs typeface="Lato Light"/>
                        <a:sym typeface="Lato Light"/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t/>
                      </a:r>
                      <a:endParaRPr sz="1100" u="none" cap="none" strike="noStrike">
                        <a:solidFill>
                          <a:schemeClr val="lt1"/>
                        </a:solidFill>
                        <a:latin typeface="Lato Light"/>
                        <a:ea typeface="Lato Light"/>
                        <a:cs typeface="Lato Light"/>
                        <a:sym typeface="Lato Light"/>
                      </a:endParaRPr>
                    </a:p>
                  </a:txBody>
                  <a:tcPr marT="90000" marB="22875" marR="45725" marL="90025">
                    <a:lnL cap="flat" cmpd="sng" w="12700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b="0" i="0" lang="en" sz="1100" u="none" cap="none" strike="noStrike">
                          <a:latin typeface="Lato Light"/>
                          <a:ea typeface="Lato Light"/>
                          <a:cs typeface="Lato Light"/>
                          <a:sym typeface="Lato Light"/>
                        </a:rPr>
                        <a:t>22</a:t>
                      </a:r>
                      <a:endParaRPr b="0" i="0" sz="1100" u="none" cap="none" strike="noStrike">
                        <a:latin typeface="Lato Light"/>
                        <a:ea typeface="Lato Light"/>
                        <a:cs typeface="Lato Light"/>
                        <a:sym typeface="Lato Light"/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t/>
                      </a:r>
                      <a:endParaRPr sz="1100" u="none" cap="none" strike="noStrike">
                        <a:latin typeface="Lato Light"/>
                        <a:ea typeface="Lato Light"/>
                        <a:cs typeface="Lato Light"/>
                        <a:sym typeface="Lato Light"/>
                      </a:endParaRPr>
                    </a:p>
                  </a:txBody>
                  <a:tcPr marT="90000" marB="22875" marR="45725" marL="90025">
                    <a:lnL cap="flat" cmpd="sng" w="12700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b="0" i="0" lang="en" sz="1100" u="none" cap="none" strike="noStrike">
                          <a:latin typeface="Lato Light"/>
                          <a:ea typeface="Lato Light"/>
                          <a:cs typeface="Lato Light"/>
                          <a:sym typeface="Lato Light"/>
                        </a:rPr>
                        <a:t>23</a:t>
                      </a:r>
                      <a:endParaRPr b="0" i="0" sz="1100" u="none" cap="none" strike="noStrike">
                        <a:latin typeface="Lato Light"/>
                        <a:ea typeface="Lato Light"/>
                        <a:cs typeface="Lato Light"/>
                        <a:sym typeface="Lato Light"/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t/>
                      </a:r>
                      <a:endParaRPr sz="1100" u="none" cap="none" strike="noStrike">
                        <a:latin typeface="Lato Light"/>
                        <a:ea typeface="Lato Light"/>
                        <a:cs typeface="Lato Light"/>
                        <a:sym typeface="Lato Light"/>
                      </a:endParaRPr>
                    </a:p>
                  </a:txBody>
                  <a:tcPr marT="90000" marB="22875" marR="45725" marL="90025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b="0" i="0" lang="en" sz="1100" u="none" cap="none" strike="noStrike">
                          <a:latin typeface="Lato Light"/>
                          <a:ea typeface="Lato Light"/>
                          <a:cs typeface="Lato Light"/>
                          <a:sym typeface="Lato Light"/>
                        </a:rPr>
                        <a:t>24</a:t>
                      </a:r>
                      <a:endParaRPr b="0" i="0" sz="1100" u="none" cap="none" strike="noStrike">
                        <a:latin typeface="Lato Light"/>
                        <a:ea typeface="Lato Light"/>
                        <a:cs typeface="Lato Light"/>
                        <a:sym typeface="Lato Light"/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t/>
                      </a:r>
                      <a:endParaRPr sz="1100" u="none" cap="none" strike="noStrike">
                        <a:latin typeface="Lato Light"/>
                        <a:ea typeface="Lato Light"/>
                        <a:cs typeface="Lato Light"/>
                        <a:sym typeface="Lato Light"/>
                      </a:endParaRPr>
                    </a:p>
                  </a:txBody>
                  <a:tcPr marT="90000" marB="22875" marR="45725" marL="90025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b="0" i="0" lang="en" sz="1100" u="none" cap="none" strike="noStrike">
                          <a:latin typeface="Lato Light"/>
                          <a:ea typeface="Lato Light"/>
                          <a:cs typeface="Lato Light"/>
                          <a:sym typeface="Lato Light"/>
                        </a:rPr>
                        <a:t>25</a:t>
                      </a:r>
                      <a:endParaRPr b="0" i="0" sz="1100" u="none" cap="none" strike="noStrike">
                        <a:latin typeface="Lato Light"/>
                        <a:ea typeface="Lato Light"/>
                        <a:cs typeface="Lato Light"/>
                        <a:sym typeface="Lato Light"/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400"/>
                        <a:buFont typeface="Arial"/>
                        <a:buNone/>
                      </a:pPr>
                      <a:r>
                        <a:rPr b="1" lang="en" sz="2400" u="none" cap="none" strike="noStrike">
                          <a:solidFill>
                            <a:schemeClr val="lt1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1</a:t>
                      </a:r>
                      <a:endParaRPr sz="1100" u="none" cap="none" strike="noStrike">
                        <a:latin typeface="Lato Light"/>
                        <a:ea typeface="Lato Light"/>
                        <a:cs typeface="Lato Light"/>
                        <a:sym typeface="Lato Light"/>
                      </a:endParaRPr>
                    </a:p>
                  </a:txBody>
                  <a:tcPr marT="90000" marB="22875" marR="45725" marL="90025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b="0" i="0" lang="en" sz="1100" u="none" cap="none" strike="noStrike">
                          <a:latin typeface="Lato Light"/>
                          <a:ea typeface="Lato Light"/>
                          <a:cs typeface="Lato Light"/>
                          <a:sym typeface="Lato Light"/>
                        </a:rPr>
                        <a:t>26</a:t>
                      </a:r>
                      <a:endParaRPr b="0" i="0" sz="1100" u="none" cap="none" strike="noStrike">
                        <a:latin typeface="Lato Light"/>
                        <a:ea typeface="Lato Light"/>
                        <a:cs typeface="Lato Light"/>
                        <a:sym typeface="Lato Light"/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t/>
                      </a:r>
                      <a:endParaRPr sz="1100" u="none" cap="none" strike="noStrike">
                        <a:latin typeface="Lato Light"/>
                        <a:ea typeface="Lato Light"/>
                        <a:cs typeface="Lato Light"/>
                        <a:sym typeface="Lato Light"/>
                      </a:endParaRPr>
                    </a:p>
                  </a:txBody>
                  <a:tcPr marT="90000" marB="22875" marR="45725" marL="90025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b="0" i="0" lang="en" sz="1100" u="none" cap="none" strike="noStrike">
                          <a:solidFill>
                            <a:schemeClr val="lt1"/>
                          </a:solidFill>
                          <a:latin typeface="Lato Light"/>
                          <a:ea typeface="Lato Light"/>
                          <a:cs typeface="Lato Light"/>
                          <a:sym typeface="Lato Light"/>
                        </a:rPr>
                        <a:t>27</a:t>
                      </a:r>
                      <a:endParaRPr b="0" i="0" sz="1100" u="none" cap="none" strike="noStrike">
                        <a:solidFill>
                          <a:schemeClr val="lt1"/>
                        </a:solidFill>
                        <a:latin typeface="Lato Light"/>
                        <a:ea typeface="Lato Light"/>
                        <a:cs typeface="Lato Light"/>
                        <a:sym typeface="Lato Light"/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t/>
                      </a:r>
                      <a:endParaRPr sz="1100" u="none" cap="none" strike="noStrike">
                        <a:solidFill>
                          <a:schemeClr val="lt1"/>
                        </a:solidFill>
                        <a:latin typeface="Lato Light"/>
                        <a:ea typeface="Lato Light"/>
                        <a:cs typeface="Lato Light"/>
                        <a:sym typeface="Lato Light"/>
                      </a:endParaRPr>
                    </a:p>
                  </a:txBody>
                  <a:tcPr marT="90000" marB="22875" marR="45725" marL="90025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4"/>
                    </a:solidFill>
                  </a:tcPr>
                </a:tc>
              </a:tr>
              <a:tr h="88272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b="0" i="0" lang="en" sz="1100" u="none" cap="none" strike="noStrike">
                          <a:solidFill>
                            <a:schemeClr val="lt1"/>
                          </a:solidFill>
                          <a:latin typeface="Lato Light"/>
                          <a:ea typeface="Lato Light"/>
                          <a:cs typeface="Lato Light"/>
                          <a:sym typeface="Lato Light"/>
                        </a:rPr>
                        <a:t>28</a:t>
                      </a:r>
                      <a:endParaRPr b="0" i="0" sz="1100" u="none" cap="none" strike="noStrike">
                        <a:solidFill>
                          <a:schemeClr val="lt1"/>
                        </a:solidFill>
                        <a:latin typeface="Lato Light"/>
                        <a:ea typeface="Lato Light"/>
                        <a:cs typeface="Lato Light"/>
                        <a:sym typeface="Lato Light"/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t/>
                      </a:r>
                      <a:endParaRPr sz="1100" u="none" cap="none" strike="noStrike">
                        <a:solidFill>
                          <a:schemeClr val="lt1"/>
                        </a:solidFill>
                        <a:latin typeface="Lato Light"/>
                        <a:ea typeface="Lato Light"/>
                        <a:cs typeface="Lato Light"/>
                        <a:sym typeface="Lato Light"/>
                      </a:endParaRPr>
                    </a:p>
                  </a:txBody>
                  <a:tcPr marT="90000" marB="31075" marR="62175" marL="90025">
                    <a:lnL cap="flat" cmpd="sng" w="12700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b="0" i="0" lang="en" sz="1100" u="none" cap="none" strike="noStrike">
                          <a:latin typeface="Lato Light"/>
                          <a:ea typeface="Lato Light"/>
                          <a:cs typeface="Lato Light"/>
                          <a:sym typeface="Lato Light"/>
                        </a:rPr>
                        <a:t>29</a:t>
                      </a:r>
                      <a:endParaRPr b="0" i="0" sz="1100" u="none" cap="none" strike="noStrike">
                        <a:latin typeface="Lato Light"/>
                        <a:ea typeface="Lato Light"/>
                        <a:cs typeface="Lato Light"/>
                        <a:sym typeface="Lato Light"/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t/>
                      </a:r>
                      <a:endParaRPr sz="1100" u="none" cap="none" strike="noStrike">
                        <a:latin typeface="Lato Light"/>
                        <a:ea typeface="Lato Light"/>
                        <a:cs typeface="Lato Light"/>
                        <a:sym typeface="Lato Light"/>
                      </a:endParaRPr>
                    </a:p>
                  </a:txBody>
                  <a:tcPr marT="90000" marB="31075" marR="62175" marL="90025">
                    <a:lnL cap="flat" cmpd="sng" w="12700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b="0" i="0" lang="en" sz="1100" u="none" cap="none" strike="noStrike">
                          <a:latin typeface="Lato Light"/>
                          <a:ea typeface="Lato Light"/>
                          <a:cs typeface="Lato Light"/>
                          <a:sym typeface="Lato Light"/>
                        </a:rPr>
                        <a:t>30</a:t>
                      </a:r>
                      <a:endParaRPr b="0" i="0" sz="1100" u="none" cap="none" strike="noStrike">
                        <a:latin typeface="Lato Light"/>
                        <a:ea typeface="Lato Light"/>
                        <a:cs typeface="Lato Light"/>
                        <a:sym typeface="Lato Light"/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t/>
                      </a:r>
                      <a:endParaRPr sz="1100" u="none" cap="none" strike="noStrike">
                        <a:latin typeface="Lato Light"/>
                        <a:ea typeface="Lato Light"/>
                        <a:cs typeface="Lato Light"/>
                        <a:sym typeface="Lato Light"/>
                      </a:endParaRPr>
                    </a:p>
                  </a:txBody>
                  <a:tcPr marT="90000" marB="31075" marR="62175" marL="90025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b="0" i="0" lang="en" sz="1100" u="none" cap="none" strike="noStrike">
                          <a:latin typeface="Lato Light"/>
                          <a:ea typeface="Lato Light"/>
                          <a:cs typeface="Lato Light"/>
                          <a:sym typeface="Lato Light"/>
                        </a:rPr>
                        <a:t>31</a:t>
                      </a:r>
                      <a:endParaRPr b="0" i="0" sz="1100" u="none" cap="none" strike="noStrike">
                        <a:latin typeface="Lato Light"/>
                        <a:ea typeface="Lato Light"/>
                        <a:cs typeface="Lato Light"/>
                        <a:sym typeface="Lato Light"/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t/>
                      </a:r>
                      <a:endParaRPr sz="1100" u="none" cap="none" strike="noStrike">
                        <a:latin typeface="Lato Light"/>
                        <a:ea typeface="Lato Light"/>
                        <a:cs typeface="Lato Light"/>
                        <a:sym typeface="Lato Light"/>
                      </a:endParaRPr>
                    </a:p>
                  </a:txBody>
                  <a:tcPr marT="90000" marB="31075" marR="62175" marL="90025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b="0" i="0" lang="en" sz="1100" u="none" cap="none" strike="noStrike">
                          <a:solidFill>
                            <a:schemeClr val="lt1"/>
                          </a:solidFill>
                          <a:latin typeface="Lato Light"/>
                          <a:ea typeface="Lato Light"/>
                          <a:cs typeface="Lato Light"/>
                          <a:sym typeface="Lato Light"/>
                        </a:rPr>
                        <a:t>1</a:t>
                      </a:r>
                      <a:endParaRPr sz="700" u="none" cap="none" strike="noStrike"/>
                    </a:p>
                  </a:txBody>
                  <a:tcPr marT="90000" marB="31075" marR="62175" marL="90025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dk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b="0" i="0" lang="en" sz="1100" u="none" cap="none" strike="noStrike">
                          <a:solidFill>
                            <a:schemeClr val="lt1"/>
                          </a:solidFill>
                          <a:latin typeface="Lato Light"/>
                          <a:ea typeface="Lato Light"/>
                          <a:cs typeface="Lato Light"/>
                          <a:sym typeface="Lato Light"/>
                        </a:rPr>
                        <a:t>2</a:t>
                      </a:r>
                      <a:endParaRPr sz="700" u="none" cap="none" strike="noStrike"/>
                    </a:p>
                  </a:txBody>
                  <a:tcPr marT="90000" marB="31075" marR="62175" marL="90025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dk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b="0" i="0" lang="en" sz="1100" u="none" cap="none" strike="noStrike">
                          <a:solidFill>
                            <a:schemeClr val="lt1"/>
                          </a:solidFill>
                          <a:latin typeface="Lato Light"/>
                          <a:ea typeface="Lato Light"/>
                          <a:cs typeface="Lato Light"/>
                          <a:sym typeface="Lato Light"/>
                        </a:rPr>
                        <a:t>3</a:t>
                      </a:r>
                      <a:endParaRPr sz="700" u="none" cap="none" strike="noStrike"/>
                    </a:p>
                  </a:txBody>
                  <a:tcPr marT="90000" marB="31075" marR="62175" marL="90025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4"/>
                    </a:solidFill>
                  </a:tcPr>
                </a:tc>
              </a:tr>
            </a:tbl>
          </a:graphicData>
        </a:graphic>
      </p:graphicFrame>
      <p:sp>
        <p:nvSpPr>
          <p:cNvPr id="233" name="Google Shape;233;p13"/>
          <p:cNvSpPr/>
          <p:nvPr/>
        </p:nvSpPr>
        <p:spPr>
          <a:xfrm>
            <a:off x="753567" y="1922433"/>
            <a:ext cx="3471600" cy="2009700"/>
          </a:xfrm>
          <a:prstGeom prst="rect">
            <a:avLst/>
          </a:prstGeom>
          <a:noFill/>
          <a:ln>
            <a:noFill/>
          </a:ln>
        </p:spPr>
        <p:txBody>
          <a:bodyPr anchorCtr="0" anchor="t" bIns="22875" lIns="45725" spcFirstLastPara="1" rIns="45725" wrap="square" tIns="22875">
            <a:noAutofit/>
          </a:bodyPr>
          <a:lstStyle/>
          <a:p>
            <a:pPr indent="-457200" lvl="0" marL="609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Lato"/>
              <a:buChar char="●"/>
            </a:pPr>
            <a:r>
              <a:rPr b="0" i="0" lang="en" sz="2400" u="none" cap="none" strike="noStrik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rPr>
              <a:t>Serve tenant with summons.</a:t>
            </a:r>
            <a:endParaRPr b="0" i="0" sz="2400" u="none" cap="none" strike="noStrike">
              <a:solidFill>
                <a:schemeClr val="dk2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t/>
            </a:r>
            <a:endParaRPr b="0" i="1" sz="2000" u="none" cap="none" strike="noStrike">
              <a:solidFill>
                <a:schemeClr val="dk2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234" name="Google Shape;234;p13"/>
          <p:cNvSpPr/>
          <p:nvPr/>
        </p:nvSpPr>
        <p:spPr>
          <a:xfrm>
            <a:off x="753517" y="4663075"/>
            <a:ext cx="2793300" cy="15609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anchorCtr="0" anchor="ctr" bIns="22875" lIns="45725" spcFirstLastPara="1" rIns="45725" wrap="square" tIns="228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5" name="Google Shape;235;p13"/>
          <p:cNvSpPr/>
          <p:nvPr/>
        </p:nvSpPr>
        <p:spPr>
          <a:xfrm>
            <a:off x="989167" y="4911600"/>
            <a:ext cx="2322000" cy="1353300"/>
          </a:xfrm>
          <a:prstGeom prst="rect">
            <a:avLst/>
          </a:prstGeom>
          <a:noFill/>
          <a:ln>
            <a:noFill/>
          </a:ln>
        </p:spPr>
        <p:txBody>
          <a:bodyPr anchorCtr="0" anchor="t" bIns="22875" lIns="45725" spcFirstLastPara="1" rIns="45725" wrap="square" tIns="22875">
            <a:noAutofit/>
          </a:bodyPr>
          <a:lstStyle/>
          <a:p>
            <a:pPr indent="0" lvl="0" marL="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</a:pPr>
            <a:r>
              <a:rPr b="1" i="0" lang="en" sz="2700" u="none" cap="none" strike="noStrike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rPr>
              <a:t>1 day*</a:t>
            </a:r>
            <a:endParaRPr b="1" i="0" sz="2700" u="none" cap="none" strike="noStrike">
              <a:solidFill>
                <a:schemeClr val="lt1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0" lvl="0" marL="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0" i="0" lang="en" sz="20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Hire Process Server</a:t>
            </a:r>
            <a:endParaRPr b="0" i="0" sz="2000" u="none" cap="none" strike="noStrike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236" name="Google Shape;236;p13"/>
          <p:cNvSpPr txBox="1"/>
          <p:nvPr/>
        </p:nvSpPr>
        <p:spPr>
          <a:xfrm>
            <a:off x="6916367" y="1236433"/>
            <a:ext cx="2793300" cy="6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1" i="0" lang="en" sz="2400" u="none" cap="none" strike="noStrike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July</a:t>
            </a:r>
            <a:endParaRPr b="1" i="0" sz="2400" u="none" cap="none" strike="noStrike">
              <a:solidFill>
                <a:srgbClr val="000000"/>
              </a:solidFill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0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Google Shape;241;p14"/>
          <p:cNvSpPr txBox="1"/>
          <p:nvPr/>
        </p:nvSpPr>
        <p:spPr>
          <a:xfrm>
            <a:off x="1414198" y="529667"/>
            <a:ext cx="9363600" cy="661800"/>
          </a:xfrm>
          <a:prstGeom prst="rect">
            <a:avLst/>
          </a:prstGeom>
          <a:noFill/>
          <a:ln>
            <a:noFill/>
          </a:ln>
        </p:spPr>
        <p:txBody>
          <a:bodyPr anchorCtr="0" anchor="t" bIns="22875" lIns="45725" spcFirstLastPara="1" rIns="45725" wrap="square" tIns="2287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b="1" i="0" lang="en" sz="4000" u="none" cap="none" strike="noStrike"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rPr>
              <a:t>Sample Eviction Timeline</a:t>
            </a:r>
            <a:endParaRPr b="0" i="0" sz="7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aphicFrame>
        <p:nvGraphicFramePr>
          <p:cNvPr id="242" name="Google Shape;242;p14"/>
          <p:cNvGraphicFramePr/>
          <p:nvPr/>
        </p:nvGraphicFramePr>
        <p:xfrm>
          <a:off x="5015970" y="1770039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{44389FCD-81CB-47C7-BE01-8E45E6D4DB1E}</a:tableStyleId>
              </a:tblPr>
              <a:tblGrid>
                <a:gridCol w="942000"/>
                <a:gridCol w="942000"/>
                <a:gridCol w="942000"/>
                <a:gridCol w="942000"/>
                <a:gridCol w="942000"/>
                <a:gridCol w="942000"/>
                <a:gridCol w="942000"/>
              </a:tblGrid>
              <a:tr h="69320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500"/>
                        <a:buFont typeface="Arial"/>
                        <a:buNone/>
                      </a:pPr>
                      <a:r>
                        <a:rPr b="0" i="0" lang="en" sz="1500" u="none" cap="none" strike="noStrike">
                          <a:solidFill>
                            <a:schemeClr val="lt1"/>
                          </a:solidFill>
                          <a:latin typeface="Poppins Medium"/>
                          <a:ea typeface="Poppins Medium"/>
                          <a:cs typeface="Poppins Medium"/>
                          <a:sym typeface="Poppins Medium"/>
                        </a:rPr>
                        <a:t>Sun</a:t>
                      </a:r>
                      <a:endParaRPr sz="700" u="none" cap="none" strike="noStrike"/>
                    </a:p>
                  </a:txBody>
                  <a:tcPr marT="31075" marB="31075" marR="62175" marL="62175" anchor="ctr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dk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500"/>
                        <a:buFont typeface="Arial"/>
                        <a:buNone/>
                      </a:pPr>
                      <a:r>
                        <a:rPr b="0" i="0" lang="en" sz="1500" u="none" cap="none" strike="noStrike">
                          <a:solidFill>
                            <a:schemeClr val="lt1"/>
                          </a:solidFill>
                          <a:latin typeface="Poppins Medium"/>
                          <a:ea typeface="Poppins Medium"/>
                          <a:cs typeface="Poppins Medium"/>
                          <a:sym typeface="Poppins Medium"/>
                        </a:rPr>
                        <a:t>Mon</a:t>
                      </a:r>
                      <a:endParaRPr sz="700" u="none" cap="none" strike="noStrike"/>
                    </a:p>
                  </a:txBody>
                  <a:tcPr marT="31075" marB="31075" marR="62175" marL="62175" anchor="ctr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dk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500"/>
                        <a:buFont typeface="Arial"/>
                        <a:buNone/>
                      </a:pPr>
                      <a:r>
                        <a:rPr b="0" i="0" lang="en" sz="1500" u="none" cap="none" strike="noStrike">
                          <a:solidFill>
                            <a:schemeClr val="lt1"/>
                          </a:solidFill>
                          <a:latin typeface="Poppins Medium"/>
                          <a:ea typeface="Poppins Medium"/>
                          <a:cs typeface="Poppins Medium"/>
                          <a:sym typeface="Poppins Medium"/>
                        </a:rPr>
                        <a:t>Tue</a:t>
                      </a:r>
                      <a:endParaRPr sz="700" u="none" cap="none" strike="noStrike"/>
                    </a:p>
                  </a:txBody>
                  <a:tcPr marT="31075" marB="31075" marR="62175" marL="62175" anchor="ctr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dk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500"/>
                        <a:buFont typeface="Arial"/>
                        <a:buNone/>
                      </a:pPr>
                      <a:r>
                        <a:rPr b="0" i="0" lang="en" sz="1500" u="none" cap="none" strike="noStrike">
                          <a:solidFill>
                            <a:schemeClr val="lt1"/>
                          </a:solidFill>
                          <a:latin typeface="Poppins Medium"/>
                          <a:ea typeface="Poppins Medium"/>
                          <a:cs typeface="Poppins Medium"/>
                          <a:sym typeface="Poppins Medium"/>
                        </a:rPr>
                        <a:t>Wed</a:t>
                      </a:r>
                      <a:endParaRPr sz="700" u="none" cap="none" strike="noStrike"/>
                    </a:p>
                  </a:txBody>
                  <a:tcPr marT="31075" marB="31075" marR="62175" marL="62175" anchor="ctr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dk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500"/>
                        <a:buFont typeface="Arial"/>
                        <a:buNone/>
                      </a:pPr>
                      <a:r>
                        <a:rPr b="0" i="0" lang="en" sz="1500" u="none" cap="none" strike="noStrike">
                          <a:solidFill>
                            <a:schemeClr val="lt1"/>
                          </a:solidFill>
                          <a:latin typeface="Poppins Medium"/>
                          <a:ea typeface="Poppins Medium"/>
                          <a:cs typeface="Poppins Medium"/>
                          <a:sym typeface="Poppins Medium"/>
                        </a:rPr>
                        <a:t>Thu</a:t>
                      </a:r>
                      <a:endParaRPr sz="700" u="none" cap="none" strike="noStrike"/>
                    </a:p>
                  </a:txBody>
                  <a:tcPr marT="31075" marB="31075" marR="62175" marL="62175" anchor="ctr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dk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500"/>
                        <a:buFont typeface="Arial"/>
                        <a:buNone/>
                      </a:pPr>
                      <a:r>
                        <a:rPr b="0" i="0" lang="en" sz="1500" u="none" cap="none" strike="noStrike">
                          <a:solidFill>
                            <a:schemeClr val="lt1"/>
                          </a:solidFill>
                          <a:latin typeface="Poppins Medium"/>
                          <a:ea typeface="Poppins Medium"/>
                          <a:cs typeface="Poppins Medium"/>
                          <a:sym typeface="Poppins Medium"/>
                        </a:rPr>
                        <a:t>Fri</a:t>
                      </a:r>
                      <a:endParaRPr sz="700" u="none" cap="none" strike="noStrike"/>
                    </a:p>
                  </a:txBody>
                  <a:tcPr marT="31075" marB="31075" marR="62175" marL="62175" anchor="ctr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dk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500"/>
                        <a:buFont typeface="Arial"/>
                        <a:buNone/>
                      </a:pPr>
                      <a:r>
                        <a:rPr b="0" i="0" lang="en" sz="1500" u="none" cap="none" strike="noStrike">
                          <a:solidFill>
                            <a:schemeClr val="lt1"/>
                          </a:solidFill>
                          <a:latin typeface="Poppins Medium"/>
                          <a:ea typeface="Poppins Medium"/>
                          <a:cs typeface="Poppins Medium"/>
                          <a:sym typeface="Poppins Medium"/>
                        </a:rPr>
                        <a:t>Sat</a:t>
                      </a:r>
                      <a:endParaRPr sz="700" u="none" cap="none" strike="noStrike"/>
                    </a:p>
                  </a:txBody>
                  <a:tcPr marT="31075" marB="31075" marR="62175" marL="62175" anchor="ctr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dk2"/>
                    </a:solidFill>
                  </a:tcPr>
                </a:tc>
              </a:tr>
              <a:tr h="76172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b="0" i="0" lang="en" sz="1100" u="none" cap="none" strike="noStrike">
                          <a:solidFill>
                            <a:schemeClr val="lt1"/>
                          </a:solidFill>
                          <a:latin typeface="Lato Light"/>
                          <a:ea typeface="Lato Light"/>
                          <a:cs typeface="Lato Light"/>
                          <a:sym typeface="Lato Light"/>
                        </a:rPr>
                        <a:t>31</a:t>
                      </a:r>
                      <a:endParaRPr sz="700" u="none" cap="none" strike="noStrike"/>
                    </a:p>
                  </a:txBody>
                  <a:tcPr marT="90000" marB="22875" marR="45725" marL="90025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b="0" i="0" lang="en" sz="1100" u="none" cap="none" strike="noStrike">
                          <a:solidFill>
                            <a:schemeClr val="dk1"/>
                          </a:solidFill>
                          <a:latin typeface="Lato Light"/>
                          <a:ea typeface="Lato Light"/>
                          <a:cs typeface="Lato Light"/>
                          <a:sym typeface="Lato Light"/>
                        </a:rPr>
                        <a:t>1</a:t>
                      </a:r>
                      <a:endParaRPr b="0" i="0" sz="1100" u="none" cap="none" strike="noStrike">
                        <a:solidFill>
                          <a:schemeClr val="dk1"/>
                        </a:solidFill>
                        <a:latin typeface="Lato Light"/>
                        <a:ea typeface="Lato Light"/>
                        <a:cs typeface="Lato Light"/>
                        <a:sym typeface="Lato Light"/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700"/>
                        <a:buFont typeface="Arial"/>
                        <a:buNone/>
                      </a:pPr>
                      <a:r>
                        <a:t/>
                      </a:r>
                      <a:endParaRPr sz="700" u="none" cap="none" strike="noStrike"/>
                    </a:p>
                  </a:txBody>
                  <a:tcPr marT="90000" marB="22875" marR="45725" marL="90025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b="0" i="0" lang="en" sz="1100" u="none" cap="none" strike="noStrike">
                          <a:solidFill>
                            <a:schemeClr val="dk1"/>
                          </a:solidFill>
                          <a:latin typeface="Lato Light"/>
                          <a:ea typeface="Lato Light"/>
                          <a:cs typeface="Lato Light"/>
                          <a:sym typeface="Lato Light"/>
                        </a:rPr>
                        <a:t>2</a:t>
                      </a:r>
                      <a:endParaRPr sz="1100" u="none" cap="none" strike="noStrike">
                        <a:latin typeface="Lato Light"/>
                        <a:ea typeface="Lato Light"/>
                        <a:cs typeface="Lato Light"/>
                        <a:sym typeface="Lato Light"/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t/>
                      </a:r>
                      <a:endParaRPr sz="1100" u="none" cap="none" strike="noStrike">
                        <a:latin typeface="Lato Light"/>
                        <a:ea typeface="Lato Light"/>
                        <a:cs typeface="Lato Light"/>
                        <a:sym typeface="Lato Light"/>
                      </a:endParaRPr>
                    </a:p>
                  </a:txBody>
                  <a:tcPr marT="90000" marB="22875" marR="45725" marL="90025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b="0" i="0" lang="en" sz="1100" u="none" cap="none" strike="noStrike">
                          <a:solidFill>
                            <a:schemeClr val="dk1"/>
                          </a:solidFill>
                          <a:latin typeface="Lato Light"/>
                          <a:ea typeface="Lato Light"/>
                          <a:cs typeface="Lato Light"/>
                          <a:sym typeface="Lato Light"/>
                        </a:rPr>
                        <a:t>3</a:t>
                      </a:r>
                      <a:endParaRPr b="0" i="0" sz="1100" u="none" cap="none" strike="noStrike">
                        <a:solidFill>
                          <a:schemeClr val="dk1"/>
                        </a:solidFill>
                        <a:latin typeface="Lato Light"/>
                        <a:ea typeface="Lato Light"/>
                        <a:cs typeface="Lato Light"/>
                        <a:sym typeface="Lato Light"/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t/>
                      </a:r>
                      <a:endParaRPr sz="1100" u="none" cap="none" strike="noStrike">
                        <a:latin typeface="Lato Light"/>
                        <a:ea typeface="Lato Light"/>
                        <a:cs typeface="Lato Light"/>
                        <a:sym typeface="Lato Light"/>
                      </a:endParaRPr>
                    </a:p>
                  </a:txBody>
                  <a:tcPr marT="90000" marB="22875" marR="45725" marL="90025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b="0" i="0" lang="en" sz="1100" u="none" cap="none" strike="noStrike">
                          <a:solidFill>
                            <a:schemeClr val="dk1"/>
                          </a:solidFill>
                          <a:latin typeface="Lato Light"/>
                          <a:ea typeface="Lato Light"/>
                          <a:cs typeface="Lato Light"/>
                          <a:sym typeface="Lato Light"/>
                        </a:rPr>
                        <a:t>4</a:t>
                      </a:r>
                      <a:endParaRPr b="0" i="0" sz="1100" u="none" cap="none" strike="noStrike">
                        <a:solidFill>
                          <a:schemeClr val="dk1"/>
                        </a:solidFill>
                        <a:latin typeface="Lato Light"/>
                        <a:ea typeface="Lato Light"/>
                        <a:cs typeface="Lato Light"/>
                        <a:sym typeface="Lato Light"/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t/>
                      </a:r>
                      <a:endParaRPr sz="1100" u="none" cap="none" strike="noStrike">
                        <a:latin typeface="Lato Light"/>
                        <a:ea typeface="Lato Light"/>
                        <a:cs typeface="Lato Light"/>
                        <a:sym typeface="Lato Light"/>
                      </a:endParaRPr>
                    </a:p>
                  </a:txBody>
                  <a:tcPr marT="90000" marB="22875" marR="45725" marL="90025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b="0" i="0" lang="en" sz="1100" u="none" cap="none" strike="noStrike">
                          <a:solidFill>
                            <a:schemeClr val="dk1"/>
                          </a:solidFill>
                          <a:latin typeface="Lato Light"/>
                          <a:ea typeface="Lato Light"/>
                          <a:cs typeface="Lato Light"/>
                          <a:sym typeface="Lato Light"/>
                        </a:rPr>
                        <a:t>5</a:t>
                      </a:r>
                      <a:endParaRPr b="0" i="0" sz="1100" u="none" cap="none" strike="noStrike">
                        <a:solidFill>
                          <a:schemeClr val="dk1"/>
                        </a:solidFill>
                        <a:latin typeface="Lato Light"/>
                        <a:ea typeface="Lato Light"/>
                        <a:cs typeface="Lato Light"/>
                        <a:sym typeface="Lato Light"/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t/>
                      </a:r>
                      <a:endParaRPr sz="1100" u="none" cap="none" strike="noStrike">
                        <a:latin typeface="Lato Light"/>
                        <a:ea typeface="Lato Light"/>
                        <a:cs typeface="Lato Light"/>
                        <a:sym typeface="Lato Light"/>
                      </a:endParaRPr>
                    </a:p>
                  </a:txBody>
                  <a:tcPr marT="90000" marB="22875" marR="45725" marL="90025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b="0" i="0" lang="en" sz="1100" u="none" cap="none" strike="noStrike">
                          <a:solidFill>
                            <a:schemeClr val="lt1"/>
                          </a:solidFill>
                          <a:latin typeface="Lato Light"/>
                          <a:ea typeface="Lato Light"/>
                          <a:cs typeface="Lato Light"/>
                          <a:sym typeface="Lato Light"/>
                        </a:rPr>
                        <a:t>6</a:t>
                      </a:r>
                      <a:endParaRPr b="0" i="0" sz="1100" u="none" cap="none" strike="noStrike">
                        <a:solidFill>
                          <a:schemeClr val="lt1"/>
                        </a:solidFill>
                        <a:latin typeface="Lato Light"/>
                        <a:ea typeface="Lato Light"/>
                        <a:cs typeface="Lato Light"/>
                        <a:sym typeface="Lato Light"/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t/>
                      </a:r>
                      <a:endParaRPr sz="1100" u="none" cap="none" strike="noStrike">
                        <a:solidFill>
                          <a:schemeClr val="lt1"/>
                        </a:solidFill>
                        <a:latin typeface="Lato Light"/>
                        <a:ea typeface="Lato Light"/>
                        <a:cs typeface="Lato Light"/>
                        <a:sym typeface="Lato Light"/>
                      </a:endParaRPr>
                    </a:p>
                  </a:txBody>
                  <a:tcPr marT="90000" marB="22875" marR="45725" marL="90025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4"/>
                    </a:solidFill>
                  </a:tcPr>
                </a:tc>
              </a:tr>
              <a:tr h="76172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b="0" i="0" lang="en" sz="1100" u="none" cap="none" strike="noStrike">
                          <a:solidFill>
                            <a:schemeClr val="lt1"/>
                          </a:solidFill>
                          <a:latin typeface="Lato Light"/>
                          <a:ea typeface="Lato Light"/>
                          <a:cs typeface="Lato Light"/>
                          <a:sym typeface="Lato Light"/>
                        </a:rPr>
                        <a:t>7</a:t>
                      </a:r>
                      <a:endParaRPr b="0" i="0" sz="1100" u="none" cap="none" strike="noStrike">
                        <a:solidFill>
                          <a:schemeClr val="lt1"/>
                        </a:solidFill>
                        <a:latin typeface="Lato Light"/>
                        <a:ea typeface="Lato Light"/>
                        <a:cs typeface="Lato Light"/>
                        <a:sym typeface="Lato Light"/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t/>
                      </a:r>
                      <a:endParaRPr sz="1100" u="none" cap="none" strike="noStrike">
                        <a:solidFill>
                          <a:schemeClr val="lt1"/>
                        </a:solidFill>
                        <a:latin typeface="Lato Light"/>
                        <a:ea typeface="Lato Light"/>
                        <a:cs typeface="Lato Light"/>
                        <a:sym typeface="Lato Light"/>
                      </a:endParaRPr>
                    </a:p>
                  </a:txBody>
                  <a:tcPr marT="90000" marB="22875" marR="45725" marL="90025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b="0" i="0" lang="en" sz="1100" u="none" cap="none" strike="noStrike">
                          <a:solidFill>
                            <a:schemeClr val="dk1"/>
                          </a:solidFill>
                          <a:latin typeface="Lato Light"/>
                          <a:ea typeface="Lato Light"/>
                          <a:cs typeface="Lato Light"/>
                          <a:sym typeface="Lato Light"/>
                        </a:rPr>
                        <a:t>8</a:t>
                      </a:r>
                      <a:endParaRPr b="0" i="0" sz="1100" u="none" cap="none" strike="noStrike">
                        <a:solidFill>
                          <a:schemeClr val="dk1"/>
                        </a:solidFill>
                        <a:latin typeface="Lato Light"/>
                        <a:ea typeface="Lato Light"/>
                        <a:cs typeface="Lato Light"/>
                        <a:sym typeface="Lato Light"/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t/>
                      </a:r>
                      <a:endParaRPr sz="1100" u="none" cap="none" strike="noStrike">
                        <a:latin typeface="Lato Light"/>
                        <a:ea typeface="Lato Light"/>
                        <a:cs typeface="Lato Light"/>
                        <a:sym typeface="Lato Light"/>
                      </a:endParaRPr>
                    </a:p>
                  </a:txBody>
                  <a:tcPr marT="90000" marB="22875" marR="45725" marL="90025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b="0" i="0" lang="en" sz="1100" u="none" cap="none" strike="noStrike">
                          <a:latin typeface="Lato Light"/>
                          <a:ea typeface="Lato Light"/>
                          <a:cs typeface="Lato Light"/>
                          <a:sym typeface="Lato Light"/>
                        </a:rPr>
                        <a:t>9</a:t>
                      </a:r>
                      <a:endParaRPr b="0" i="0" sz="1100" u="none" cap="none" strike="noStrike">
                        <a:latin typeface="Lato Light"/>
                        <a:ea typeface="Lato Light"/>
                        <a:cs typeface="Lato Light"/>
                        <a:sym typeface="Lato Light"/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t/>
                      </a:r>
                      <a:endParaRPr sz="1100" u="none" cap="none" strike="noStrike">
                        <a:latin typeface="Lato Light"/>
                        <a:ea typeface="Lato Light"/>
                        <a:cs typeface="Lato Light"/>
                        <a:sym typeface="Lato Light"/>
                      </a:endParaRPr>
                    </a:p>
                  </a:txBody>
                  <a:tcPr marT="90000" marB="22875" marR="45725" marL="90025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BF900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b="0" i="0" lang="en" sz="1100" u="none" cap="none" strike="noStrike">
                          <a:latin typeface="Lato Light"/>
                          <a:ea typeface="Lato Light"/>
                          <a:cs typeface="Lato Light"/>
                          <a:sym typeface="Lato Light"/>
                        </a:rPr>
                        <a:t>10</a:t>
                      </a:r>
                      <a:endParaRPr b="0" i="0" sz="1100" u="none" cap="none" strike="noStrike">
                        <a:latin typeface="Lato Light"/>
                        <a:ea typeface="Lato Light"/>
                        <a:cs typeface="Lato Light"/>
                        <a:sym typeface="Lato Light"/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t/>
                      </a:r>
                      <a:endParaRPr b="1" sz="2400" u="none" cap="none" strike="noStrike"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T="90000" marB="22875" marR="45725" marL="90025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BF900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b="0" i="0" lang="en" sz="1100" u="none" cap="none" strike="noStrike">
                          <a:latin typeface="Lato Light"/>
                          <a:ea typeface="Lato Light"/>
                          <a:cs typeface="Lato Light"/>
                          <a:sym typeface="Lato Light"/>
                        </a:rPr>
                        <a:t>11</a:t>
                      </a:r>
                      <a:endParaRPr b="0" i="0" sz="1100" u="none" cap="none" strike="noStrike">
                        <a:latin typeface="Lato Light"/>
                        <a:ea typeface="Lato Light"/>
                        <a:cs typeface="Lato Light"/>
                        <a:sym typeface="Lato Light"/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t/>
                      </a:r>
                      <a:endParaRPr sz="1100" u="none" cap="none" strike="noStrike">
                        <a:latin typeface="Lato Light"/>
                        <a:ea typeface="Lato Light"/>
                        <a:cs typeface="Lato Light"/>
                        <a:sym typeface="Lato Light"/>
                      </a:endParaRPr>
                    </a:p>
                  </a:txBody>
                  <a:tcPr marT="90000" marB="22875" marR="45725" marL="90025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BF900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b="0" i="0" lang="en" sz="1100" u="none" cap="none" strike="noStrike">
                          <a:latin typeface="Lato Light"/>
                          <a:ea typeface="Lato Light"/>
                          <a:cs typeface="Lato Light"/>
                          <a:sym typeface="Lato Light"/>
                        </a:rPr>
                        <a:t>12</a:t>
                      </a:r>
                      <a:endParaRPr b="0" i="0" sz="1100" u="none" cap="none" strike="noStrike">
                        <a:latin typeface="Lato Light"/>
                        <a:ea typeface="Lato Light"/>
                        <a:cs typeface="Lato Light"/>
                        <a:sym typeface="Lato Light"/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t/>
                      </a:r>
                      <a:endParaRPr sz="1100" u="none" cap="none" strike="noStrike">
                        <a:latin typeface="Lato Light"/>
                        <a:ea typeface="Lato Light"/>
                        <a:cs typeface="Lato Light"/>
                        <a:sym typeface="Lato Light"/>
                      </a:endParaRPr>
                    </a:p>
                  </a:txBody>
                  <a:tcPr marT="90000" marB="22875" marR="45725" marL="90025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b="0" i="0" lang="en" sz="1100" u="none" cap="none" strike="noStrike">
                          <a:solidFill>
                            <a:schemeClr val="lt1"/>
                          </a:solidFill>
                          <a:latin typeface="Lato Light"/>
                          <a:ea typeface="Lato Light"/>
                          <a:cs typeface="Lato Light"/>
                          <a:sym typeface="Lato Light"/>
                        </a:rPr>
                        <a:t>13</a:t>
                      </a:r>
                      <a:endParaRPr b="0" i="0" sz="1100" u="none" cap="none" strike="noStrike">
                        <a:solidFill>
                          <a:schemeClr val="lt1"/>
                        </a:solidFill>
                        <a:latin typeface="Lato Light"/>
                        <a:ea typeface="Lato Light"/>
                        <a:cs typeface="Lato Light"/>
                        <a:sym typeface="Lato Light"/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t/>
                      </a:r>
                      <a:endParaRPr sz="1100" u="none" cap="none" strike="noStrike">
                        <a:solidFill>
                          <a:schemeClr val="lt1"/>
                        </a:solidFill>
                        <a:latin typeface="Lato Light"/>
                        <a:ea typeface="Lato Light"/>
                        <a:cs typeface="Lato Light"/>
                        <a:sym typeface="Lato Light"/>
                      </a:endParaRPr>
                    </a:p>
                  </a:txBody>
                  <a:tcPr marT="90000" marB="22875" marR="45725" marL="90025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4"/>
                    </a:solidFill>
                  </a:tcPr>
                </a:tc>
              </a:tr>
              <a:tr h="71107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b="0" i="0" lang="en" sz="1100" u="none" cap="none" strike="noStrike">
                          <a:solidFill>
                            <a:schemeClr val="lt1"/>
                          </a:solidFill>
                          <a:latin typeface="Lato Light"/>
                          <a:ea typeface="Lato Light"/>
                          <a:cs typeface="Lato Light"/>
                          <a:sym typeface="Lato Light"/>
                        </a:rPr>
                        <a:t>14</a:t>
                      </a:r>
                      <a:endParaRPr b="0" i="0" sz="1100" u="none" cap="none" strike="noStrike">
                        <a:solidFill>
                          <a:schemeClr val="lt1"/>
                        </a:solidFill>
                        <a:latin typeface="Lato Light"/>
                        <a:ea typeface="Lato Light"/>
                        <a:cs typeface="Lato Light"/>
                        <a:sym typeface="Lato Light"/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t/>
                      </a:r>
                      <a:endParaRPr sz="1100" u="none" cap="none" strike="noStrike">
                        <a:solidFill>
                          <a:schemeClr val="lt1"/>
                        </a:solidFill>
                        <a:latin typeface="Lato Light"/>
                        <a:ea typeface="Lato Light"/>
                        <a:cs typeface="Lato Light"/>
                        <a:sym typeface="Lato Light"/>
                      </a:endParaRPr>
                    </a:p>
                  </a:txBody>
                  <a:tcPr marT="90000" marB="22875" marR="45725" marL="90025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b="0" i="0" lang="en" sz="1100" u="none" cap="none" strike="noStrike">
                          <a:latin typeface="Lato Light"/>
                          <a:ea typeface="Lato Light"/>
                          <a:cs typeface="Lato Light"/>
                          <a:sym typeface="Lato Light"/>
                        </a:rPr>
                        <a:t>15</a:t>
                      </a:r>
                      <a:endParaRPr b="0" i="0" sz="1100" u="none" cap="none" strike="noStrike">
                        <a:latin typeface="Lato Light"/>
                        <a:ea typeface="Lato Light"/>
                        <a:cs typeface="Lato Light"/>
                        <a:sym typeface="Lato Light"/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t/>
                      </a:r>
                      <a:endParaRPr sz="1100" u="none" cap="none" strike="noStrike">
                        <a:latin typeface="Lato Light"/>
                        <a:ea typeface="Lato Light"/>
                        <a:cs typeface="Lato Light"/>
                        <a:sym typeface="Lato Light"/>
                      </a:endParaRPr>
                    </a:p>
                  </a:txBody>
                  <a:tcPr marT="90000" marB="22875" marR="45725" marL="90025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b="0" i="0" lang="en" sz="1100" u="none" cap="none" strike="noStrike">
                          <a:latin typeface="Lato Light"/>
                          <a:ea typeface="Lato Light"/>
                          <a:cs typeface="Lato Light"/>
                          <a:sym typeface="Lato Light"/>
                        </a:rPr>
                        <a:t>16</a:t>
                      </a:r>
                      <a:endParaRPr b="0" i="0" sz="1100" u="none" cap="none" strike="noStrike">
                        <a:latin typeface="Lato Light"/>
                        <a:ea typeface="Lato Light"/>
                        <a:cs typeface="Lato Light"/>
                        <a:sym typeface="Lato Light"/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t/>
                      </a:r>
                      <a:endParaRPr sz="1100" u="none" cap="none" strike="noStrike">
                        <a:latin typeface="Lato Light"/>
                        <a:ea typeface="Lato Light"/>
                        <a:cs typeface="Lato Light"/>
                        <a:sym typeface="Lato Light"/>
                      </a:endParaRPr>
                    </a:p>
                  </a:txBody>
                  <a:tcPr marT="90000" marB="22875" marR="45725" marL="90025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b="0" i="0" lang="en" sz="1100" u="none" cap="none" strike="noStrike">
                          <a:latin typeface="Lato Light"/>
                          <a:ea typeface="Lato Light"/>
                          <a:cs typeface="Lato Light"/>
                          <a:sym typeface="Lato Light"/>
                        </a:rPr>
                        <a:t>17</a:t>
                      </a:r>
                      <a:endParaRPr b="0" i="0" sz="1100" u="none" cap="none" strike="noStrike">
                        <a:latin typeface="Lato Light"/>
                        <a:ea typeface="Lato Light"/>
                        <a:cs typeface="Lato Light"/>
                        <a:sym typeface="Lato Light"/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t/>
                      </a:r>
                      <a:endParaRPr sz="1100" u="none" cap="none" strike="noStrike">
                        <a:latin typeface="Lato Light"/>
                        <a:ea typeface="Lato Light"/>
                        <a:cs typeface="Lato Light"/>
                        <a:sym typeface="Lato Light"/>
                      </a:endParaRPr>
                    </a:p>
                  </a:txBody>
                  <a:tcPr marT="90000" marB="22875" marR="45725" marL="90025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97B85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b="0" i="0" lang="en" sz="1100" u="none" cap="none" strike="noStrike">
                          <a:latin typeface="Lato Light"/>
                          <a:ea typeface="Lato Light"/>
                          <a:cs typeface="Lato Light"/>
                          <a:sym typeface="Lato Light"/>
                        </a:rPr>
                        <a:t>18</a:t>
                      </a:r>
                      <a:endParaRPr b="0" i="0" sz="1100" u="none" cap="none" strike="noStrike">
                        <a:latin typeface="Lato Light"/>
                        <a:ea typeface="Lato Light"/>
                        <a:cs typeface="Lato Light"/>
                        <a:sym typeface="Lato Light"/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t/>
                      </a:r>
                      <a:endParaRPr sz="1100" u="none" cap="none" strike="noStrike">
                        <a:latin typeface="Lato Light"/>
                        <a:ea typeface="Lato Light"/>
                        <a:cs typeface="Lato Light"/>
                        <a:sym typeface="Lato Light"/>
                      </a:endParaRPr>
                    </a:p>
                  </a:txBody>
                  <a:tcPr marT="90000" marB="22875" marR="45725" marL="90025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06666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b="0" i="0" lang="en" sz="1100" u="none" cap="none" strike="noStrike">
                          <a:latin typeface="Lato Light"/>
                          <a:ea typeface="Lato Light"/>
                          <a:cs typeface="Lato Light"/>
                          <a:sym typeface="Lato Light"/>
                        </a:rPr>
                        <a:t>19</a:t>
                      </a:r>
                      <a:endParaRPr b="0" i="0" sz="1100" u="none" cap="none" strike="noStrike">
                        <a:latin typeface="Lato Light"/>
                        <a:ea typeface="Lato Light"/>
                        <a:cs typeface="Lato Light"/>
                        <a:sym typeface="Lato Light"/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t/>
                      </a:r>
                      <a:endParaRPr sz="1100" u="none" cap="none" strike="noStrike">
                        <a:latin typeface="Lato Light"/>
                        <a:ea typeface="Lato Light"/>
                        <a:cs typeface="Lato Light"/>
                        <a:sym typeface="Lato Light"/>
                      </a:endParaRPr>
                    </a:p>
                  </a:txBody>
                  <a:tcPr marT="90000" marB="22875" marR="45725" marL="90025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D966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b="0" i="0" lang="en" sz="1100" u="none" cap="none" strike="noStrike">
                          <a:solidFill>
                            <a:schemeClr val="lt1"/>
                          </a:solidFill>
                          <a:latin typeface="Lato Light"/>
                          <a:ea typeface="Lato Light"/>
                          <a:cs typeface="Lato Light"/>
                          <a:sym typeface="Lato Light"/>
                        </a:rPr>
                        <a:t>20</a:t>
                      </a:r>
                      <a:endParaRPr b="0" i="0" sz="1100" u="none" cap="none" strike="noStrike">
                        <a:solidFill>
                          <a:schemeClr val="lt1"/>
                        </a:solidFill>
                        <a:latin typeface="Lato Light"/>
                        <a:ea typeface="Lato Light"/>
                        <a:cs typeface="Lato Light"/>
                        <a:sym typeface="Lato Light"/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t/>
                      </a:r>
                      <a:endParaRPr sz="1100" u="none" cap="none" strike="noStrike">
                        <a:solidFill>
                          <a:schemeClr val="lt1"/>
                        </a:solidFill>
                        <a:latin typeface="Lato Light"/>
                        <a:ea typeface="Lato Light"/>
                        <a:cs typeface="Lato Light"/>
                        <a:sym typeface="Lato Light"/>
                      </a:endParaRPr>
                    </a:p>
                  </a:txBody>
                  <a:tcPr marT="90000" marB="22875" marR="45725" marL="90025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4"/>
                    </a:solidFill>
                  </a:tcPr>
                </a:tc>
              </a:tr>
              <a:tr h="71107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b="0" i="0" lang="en" sz="1100" u="none" cap="none" strike="noStrike">
                          <a:solidFill>
                            <a:schemeClr val="lt1"/>
                          </a:solidFill>
                          <a:latin typeface="Lato Light"/>
                          <a:ea typeface="Lato Light"/>
                          <a:cs typeface="Lato Light"/>
                          <a:sym typeface="Lato Light"/>
                        </a:rPr>
                        <a:t>21</a:t>
                      </a:r>
                      <a:endParaRPr b="0" i="0" sz="1100" u="none" cap="none" strike="noStrike">
                        <a:solidFill>
                          <a:schemeClr val="lt1"/>
                        </a:solidFill>
                        <a:latin typeface="Lato Light"/>
                        <a:ea typeface="Lato Light"/>
                        <a:cs typeface="Lato Light"/>
                        <a:sym typeface="Lato Light"/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t/>
                      </a:r>
                      <a:endParaRPr sz="1100" u="none" cap="none" strike="noStrike">
                        <a:solidFill>
                          <a:schemeClr val="lt1"/>
                        </a:solidFill>
                        <a:latin typeface="Lato Light"/>
                        <a:ea typeface="Lato Light"/>
                        <a:cs typeface="Lato Light"/>
                        <a:sym typeface="Lato Light"/>
                      </a:endParaRPr>
                    </a:p>
                  </a:txBody>
                  <a:tcPr marT="90000" marB="22875" marR="45725" marL="90025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b="0" i="0" lang="en" sz="1100" u="none" cap="none" strike="noStrike">
                          <a:latin typeface="Lato Light"/>
                          <a:ea typeface="Lato Light"/>
                          <a:cs typeface="Lato Light"/>
                          <a:sym typeface="Lato Light"/>
                        </a:rPr>
                        <a:t>22</a:t>
                      </a:r>
                      <a:endParaRPr b="0" i="0" sz="1100" u="none" cap="none" strike="noStrike">
                        <a:latin typeface="Lato Light"/>
                        <a:ea typeface="Lato Light"/>
                        <a:cs typeface="Lato Light"/>
                        <a:sym typeface="Lato Light"/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t/>
                      </a:r>
                      <a:endParaRPr sz="1100" u="none" cap="none" strike="noStrike">
                        <a:latin typeface="Lato Light"/>
                        <a:ea typeface="Lato Light"/>
                        <a:cs typeface="Lato Light"/>
                        <a:sym typeface="Lato Light"/>
                      </a:endParaRPr>
                    </a:p>
                  </a:txBody>
                  <a:tcPr marT="90000" marB="22875" marR="45725" marL="90025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b="0" i="0" lang="en" sz="1100" u="none" cap="none" strike="noStrike">
                          <a:latin typeface="Lato Light"/>
                          <a:ea typeface="Lato Light"/>
                          <a:cs typeface="Lato Light"/>
                          <a:sym typeface="Lato Light"/>
                        </a:rPr>
                        <a:t>23</a:t>
                      </a:r>
                      <a:endParaRPr b="0" i="0" sz="1100" u="none" cap="none" strike="noStrike">
                        <a:latin typeface="Lato Light"/>
                        <a:ea typeface="Lato Light"/>
                        <a:cs typeface="Lato Light"/>
                        <a:sym typeface="Lato Light"/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t/>
                      </a:r>
                      <a:endParaRPr sz="1100" u="none" cap="none" strike="noStrike">
                        <a:latin typeface="Lato Light"/>
                        <a:ea typeface="Lato Light"/>
                        <a:cs typeface="Lato Light"/>
                        <a:sym typeface="Lato Light"/>
                      </a:endParaRPr>
                    </a:p>
                  </a:txBody>
                  <a:tcPr marT="90000" marB="22875" marR="45725" marL="90025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b="0" i="0" lang="en" sz="1100" u="none" cap="none" strike="noStrike">
                          <a:latin typeface="Lato Light"/>
                          <a:ea typeface="Lato Light"/>
                          <a:cs typeface="Lato Light"/>
                          <a:sym typeface="Lato Light"/>
                        </a:rPr>
                        <a:t>24</a:t>
                      </a:r>
                      <a:endParaRPr b="0" i="0" sz="1100" u="none" cap="none" strike="noStrike">
                        <a:latin typeface="Lato Light"/>
                        <a:ea typeface="Lato Light"/>
                        <a:cs typeface="Lato Light"/>
                        <a:sym typeface="Lato Light"/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t/>
                      </a:r>
                      <a:endParaRPr sz="1100" u="none" cap="none" strike="noStrike">
                        <a:latin typeface="Lato Light"/>
                        <a:ea typeface="Lato Light"/>
                        <a:cs typeface="Lato Light"/>
                        <a:sym typeface="Lato Light"/>
                      </a:endParaRPr>
                    </a:p>
                  </a:txBody>
                  <a:tcPr marT="90000" marB="22875" marR="45725" marL="90025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b="0" i="0" lang="en" sz="1100" u="none" cap="none" strike="noStrike">
                          <a:latin typeface="Lato Light"/>
                          <a:ea typeface="Lato Light"/>
                          <a:cs typeface="Lato Light"/>
                          <a:sym typeface="Lato Light"/>
                        </a:rPr>
                        <a:t>25</a:t>
                      </a:r>
                      <a:endParaRPr b="0" i="0" sz="1100" u="none" cap="none" strike="noStrike">
                        <a:latin typeface="Lato Light"/>
                        <a:ea typeface="Lato Light"/>
                        <a:cs typeface="Lato Light"/>
                        <a:sym typeface="Lato Light"/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t/>
                      </a:r>
                      <a:endParaRPr sz="1100" u="none" cap="none" strike="noStrike">
                        <a:latin typeface="Lato Light"/>
                        <a:ea typeface="Lato Light"/>
                        <a:cs typeface="Lato Light"/>
                        <a:sym typeface="Lato Light"/>
                      </a:endParaRPr>
                    </a:p>
                  </a:txBody>
                  <a:tcPr marT="90000" marB="22875" marR="45725" marL="90025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b="0" i="0" lang="en" sz="1100" u="none" cap="none" strike="noStrike">
                          <a:latin typeface="Lato Light"/>
                          <a:ea typeface="Lato Light"/>
                          <a:cs typeface="Lato Light"/>
                          <a:sym typeface="Lato Light"/>
                        </a:rPr>
                        <a:t>26</a:t>
                      </a:r>
                      <a:endParaRPr b="0" i="0" sz="1100" u="none" cap="none" strike="noStrike">
                        <a:latin typeface="Lato Light"/>
                        <a:ea typeface="Lato Light"/>
                        <a:cs typeface="Lato Light"/>
                        <a:sym typeface="Lato Light"/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400"/>
                        <a:buFont typeface="Arial"/>
                        <a:buNone/>
                      </a:pPr>
                      <a:r>
                        <a:rPr b="1" lang="en" sz="2400" u="none" cap="none" strike="noStrike">
                          <a:solidFill>
                            <a:schemeClr val="lt1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1</a:t>
                      </a:r>
                      <a:endParaRPr sz="1100" u="none" cap="none" strike="noStrike">
                        <a:latin typeface="Lato Light"/>
                        <a:ea typeface="Lato Light"/>
                        <a:cs typeface="Lato Light"/>
                        <a:sym typeface="Lato Light"/>
                      </a:endParaRPr>
                    </a:p>
                  </a:txBody>
                  <a:tcPr marT="90000" marB="22875" marR="45725" marL="90025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93895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b="0" i="0" lang="en" sz="1100" u="none" cap="none" strike="noStrike">
                          <a:solidFill>
                            <a:schemeClr val="lt1"/>
                          </a:solidFill>
                          <a:latin typeface="Lato Light"/>
                          <a:ea typeface="Lato Light"/>
                          <a:cs typeface="Lato Light"/>
                          <a:sym typeface="Lato Light"/>
                        </a:rPr>
                        <a:t>27</a:t>
                      </a:r>
                      <a:endParaRPr b="0" i="0" sz="1100" u="none" cap="none" strike="noStrike">
                        <a:solidFill>
                          <a:schemeClr val="lt1"/>
                        </a:solidFill>
                        <a:latin typeface="Lato Light"/>
                        <a:ea typeface="Lato Light"/>
                        <a:cs typeface="Lato Light"/>
                        <a:sym typeface="Lato Light"/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t/>
                      </a:r>
                      <a:endParaRPr sz="1100" u="none" cap="none" strike="noStrike">
                        <a:solidFill>
                          <a:schemeClr val="lt1"/>
                        </a:solidFill>
                        <a:latin typeface="Lato Light"/>
                        <a:ea typeface="Lato Light"/>
                        <a:cs typeface="Lato Light"/>
                        <a:sym typeface="Lato Light"/>
                      </a:endParaRPr>
                    </a:p>
                  </a:txBody>
                  <a:tcPr marT="90000" marB="22875" marR="45725" marL="90025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4"/>
                    </a:solidFill>
                  </a:tcPr>
                </a:tc>
              </a:tr>
              <a:tr h="88272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b="0" i="0" lang="en" sz="1100" u="none" cap="none" strike="noStrike">
                          <a:solidFill>
                            <a:schemeClr val="lt1"/>
                          </a:solidFill>
                          <a:latin typeface="Lato Light"/>
                          <a:ea typeface="Lato Light"/>
                          <a:cs typeface="Lato Light"/>
                          <a:sym typeface="Lato Light"/>
                        </a:rPr>
                        <a:t>28</a:t>
                      </a:r>
                      <a:endParaRPr b="0" i="0" sz="1100" u="none" cap="none" strike="noStrike">
                        <a:solidFill>
                          <a:schemeClr val="lt1"/>
                        </a:solidFill>
                        <a:latin typeface="Lato Light"/>
                        <a:ea typeface="Lato Light"/>
                        <a:cs typeface="Lato Light"/>
                        <a:sym typeface="Lato Light"/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t/>
                      </a:r>
                      <a:endParaRPr sz="1100" u="none" cap="none" strike="noStrike">
                        <a:solidFill>
                          <a:schemeClr val="lt1"/>
                        </a:solidFill>
                        <a:latin typeface="Lato Light"/>
                        <a:ea typeface="Lato Light"/>
                        <a:cs typeface="Lato Light"/>
                        <a:sym typeface="Lato Light"/>
                      </a:endParaRPr>
                    </a:p>
                  </a:txBody>
                  <a:tcPr marT="90000" marB="31075" marR="62175" marL="90025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b="0" i="0" lang="en" sz="1100" u="none" cap="none" strike="noStrike">
                          <a:latin typeface="Lato Light"/>
                          <a:ea typeface="Lato Light"/>
                          <a:cs typeface="Lato Light"/>
                          <a:sym typeface="Lato Light"/>
                        </a:rPr>
                        <a:t>29</a:t>
                      </a:r>
                      <a:endParaRPr b="0" i="0" sz="1100" u="none" cap="none" strike="noStrike">
                        <a:latin typeface="Lato Light"/>
                        <a:ea typeface="Lato Light"/>
                        <a:cs typeface="Lato Light"/>
                        <a:sym typeface="Lato Light"/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t/>
                      </a:r>
                      <a:endParaRPr sz="1100" u="none" cap="none" strike="noStrike">
                        <a:latin typeface="Lato Light"/>
                        <a:ea typeface="Lato Light"/>
                        <a:cs typeface="Lato Light"/>
                        <a:sym typeface="Lato Light"/>
                      </a:endParaRPr>
                    </a:p>
                  </a:txBody>
                  <a:tcPr marT="90000" marB="31075" marR="62175" marL="90025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b="0" i="0" lang="en" sz="1100" u="none" cap="none" strike="noStrike">
                          <a:latin typeface="Lato Light"/>
                          <a:ea typeface="Lato Light"/>
                          <a:cs typeface="Lato Light"/>
                          <a:sym typeface="Lato Light"/>
                        </a:rPr>
                        <a:t>30</a:t>
                      </a:r>
                      <a:endParaRPr b="0" i="0" sz="1100" u="none" cap="none" strike="noStrike">
                        <a:latin typeface="Lato Light"/>
                        <a:ea typeface="Lato Light"/>
                        <a:cs typeface="Lato Light"/>
                        <a:sym typeface="Lato Light"/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t/>
                      </a:r>
                      <a:endParaRPr sz="1100" u="none" cap="none" strike="noStrike">
                        <a:latin typeface="Lato Light"/>
                        <a:ea typeface="Lato Light"/>
                        <a:cs typeface="Lato Light"/>
                        <a:sym typeface="Lato Light"/>
                      </a:endParaRPr>
                    </a:p>
                  </a:txBody>
                  <a:tcPr marT="90000" marB="31075" marR="62175" marL="90025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b="0" i="0" lang="en" sz="1100" u="none" cap="none" strike="noStrike">
                          <a:latin typeface="Lato Light"/>
                          <a:ea typeface="Lato Light"/>
                          <a:cs typeface="Lato Light"/>
                          <a:sym typeface="Lato Light"/>
                        </a:rPr>
                        <a:t>31</a:t>
                      </a:r>
                      <a:endParaRPr b="0" i="0" sz="1100" u="none" cap="none" strike="noStrike">
                        <a:latin typeface="Lato Light"/>
                        <a:ea typeface="Lato Light"/>
                        <a:cs typeface="Lato Light"/>
                        <a:sym typeface="Lato Light"/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t/>
                      </a:r>
                      <a:endParaRPr sz="1100" u="none" cap="none" strike="noStrike">
                        <a:latin typeface="Lato Light"/>
                        <a:ea typeface="Lato Light"/>
                        <a:cs typeface="Lato Light"/>
                        <a:sym typeface="Lato Light"/>
                      </a:endParaRPr>
                    </a:p>
                  </a:txBody>
                  <a:tcPr marT="90000" marB="31075" marR="62175" marL="90025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b="0" i="0" lang="en" sz="1100" u="none" cap="none" strike="noStrike">
                          <a:solidFill>
                            <a:schemeClr val="lt1"/>
                          </a:solidFill>
                          <a:latin typeface="Lato Light"/>
                          <a:ea typeface="Lato Light"/>
                          <a:cs typeface="Lato Light"/>
                          <a:sym typeface="Lato Light"/>
                        </a:rPr>
                        <a:t>1</a:t>
                      </a:r>
                      <a:endParaRPr sz="700" u="none" cap="none" strike="noStrike"/>
                    </a:p>
                  </a:txBody>
                  <a:tcPr marT="90000" marB="31075" marR="62175" marL="90025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dk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b="0" i="0" lang="en" sz="1100" u="none" cap="none" strike="noStrike">
                          <a:solidFill>
                            <a:schemeClr val="lt1"/>
                          </a:solidFill>
                          <a:latin typeface="Lato Light"/>
                          <a:ea typeface="Lato Light"/>
                          <a:cs typeface="Lato Light"/>
                          <a:sym typeface="Lato Light"/>
                        </a:rPr>
                        <a:t>2</a:t>
                      </a:r>
                      <a:endParaRPr sz="700" u="none" cap="none" strike="noStrike"/>
                    </a:p>
                  </a:txBody>
                  <a:tcPr marT="90000" marB="31075" marR="62175" marL="90025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dk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b="0" i="0" lang="en" sz="1100" u="none" cap="none" strike="noStrike">
                          <a:solidFill>
                            <a:schemeClr val="lt1"/>
                          </a:solidFill>
                          <a:latin typeface="Lato Light"/>
                          <a:ea typeface="Lato Light"/>
                          <a:cs typeface="Lato Light"/>
                          <a:sym typeface="Lato Light"/>
                        </a:rPr>
                        <a:t>3</a:t>
                      </a:r>
                      <a:endParaRPr sz="700" u="none" cap="none" strike="noStrike"/>
                    </a:p>
                  </a:txBody>
                  <a:tcPr marT="90000" marB="31075" marR="62175" marL="90025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4"/>
                    </a:solidFill>
                  </a:tcPr>
                </a:tc>
              </a:tr>
            </a:tbl>
          </a:graphicData>
        </a:graphic>
      </p:graphicFrame>
      <p:sp>
        <p:nvSpPr>
          <p:cNvPr id="243" name="Google Shape;243;p14"/>
          <p:cNvSpPr/>
          <p:nvPr/>
        </p:nvSpPr>
        <p:spPr>
          <a:xfrm>
            <a:off x="753567" y="1922433"/>
            <a:ext cx="3471600" cy="2009700"/>
          </a:xfrm>
          <a:prstGeom prst="rect">
            <a:avLst/>
          </a:prstGeom>
          <a:noFill/>
          <a:ln>
            <a:noFill/>
          </a:ln>
        </p:spPr>
        <p:txBody>
          <a:bodyPr anchorCtr="0" anchor="t" bIns="22875" lIns="45725" spcFirstLastPara="1" rIns="45725" wrap="square" tIns="22875">
            <a:noAutofit/>
          </a:bodyPr>
          <a:lstStyle/>
          <a:p>
            <a:pPr indent="-457200" lvl="0" marL="609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Lato"/>
              <a:buChar char="●"/>
            </a:pPr>
            <a:r>
              <a:rPr b="0" i="0" lang="en" sz="2400" u="none" cap="none" strike="noStrik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rPr>
              <a:t>Tenant successfully served with summons and complaint.</a:t>
            </a:r>
            <a:endParaRPr b="0" i="0" sz="2400" u="none" cap="none" strike="noStrike">
              <a:solidFill>
                <a:schemeClr val="dk2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t/>
            </a:r>
            <a:endParaRPr b="0" i="1" sz="2000" u="none" cap="none" strike="noStrike">
              <a:solidFill>
                <a:schemeClr val="dk2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244" name="Google Shape;244;p14"/>
          <p:cNvSpPr/>
          <p:nvPr/>
        </p:nvSpPr>
        <p:spPr>
          <a:xfrm>
            <a:off x="753517" y="4663075"/>
            <a:ext cx="2793300" cy="1560900"/>
          </a:xfrm>
          <a:prstGeom prst="rect">
            <a:avLst/>
          </a:prstGeom>
          <a:solidFill>
            <a:srgbClr val="938953"/>
          </a:solidFill>
          <a:ln>
            <a:noFill/>
          </a:ln>
        </p:spPr>
        <p:txBody>
          <a:bodyPr anchorCtr="0" anchor="ctr" bIns="22875" lIns="45725" spcFirstLastPara="1" rIns="45725" wrap="square" tIns="228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5" name="Google Shape;245;p14"/>
          <p:cNvSpPr/>
          <p:nvPr/>
        </p:nvSpPr>
        <p:spPr>
          <a:xfrm>
            <a:off x="989167" y="4911600"/>
            <a:ext cx="2322000" cy="1353300"/>
          </a:xfrm>
          <a:prstGeom prst="rect">
            <a:avLst/>
          </a:prstGeom>
          <a:noFill/>
          <a:ln>
            <a:noFill/>
          </a:ln>
        </p:spPr>
        <p:txBody>
          <a:bodyPr anchorCtr="0" anchor="t" bIns="22875" lIns="45725" spcFirstLastPara="1" rIns="45725" wrap="square" tIns="22875">
            <a:noAutofit/>
          </a:bodyPr>
          <a:lstStyle/>
          <a:p>
            <a:pPr indent="0" lvl="0" marL="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</a:pPr>
            <a:r>
              <a:rPr b="1" i="0" lang="en" sz="2700" u="none" cap="none" strike="noStrike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rPr>
              <a:t>1 day*</a:t>
            </a:r>
            <a:endParaRPr b="1" i="0" sz="2700" u="none" cap="none" strike="noStrike">
              <a:solidFill>
                <a:schemeClr val="lt1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0" lvl="0" marL="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0" i="0" lang="en" sz="20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Tenant Served</a:t>
            </a:r>
            <a:endParaRPr b="0" i="0" sz="2000" u="none" cap="none" strike="noStrike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246" name="Google Shape;246;p14"/>
          <p:cNvSpPr txBox="1"/>
          <p:nvPr/>
        </p:nvSpPr>
        <p:spPr>
          <a:xfrm>
            <a:off x="6916367" y="1236433"/>
            <a:ext cx="2793300" cy="6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1" i="0" lang="en" sz="2400" u="none" cap="none" strike="noStrike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July</a:t>
            </a:r>
            <a:endParaRPr b="1" i="0" sz="2400" u="none" cap="none" strike="noStrike">
              <a:solidFill>
                <a:srgbClr val="000000"/>
              </a:solidFill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0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Google Shape;251;g31ee6c2e355_0_36"/>
          <p:cNvSpPr txBox="1"/>
          <p:nvPr/>
        </p:nvSpPr>
        <p:spPr>
          <a:xfrm>
            <a:off x="1414198" y="529667"/>
            <a:ext cx="9363600" cy="661800"/>
          </a:xfrm>
          <a:prstGeom prst="rect">
            <a:avLst/>
          </a:prstGeom>
          <a:noFill/>
          <a:ln>
            <a:noFill/>
          </a:ln>
        </p:spPr>
        <p:txBody>
          <a:bodyPr anchorCtr="0" anchor="t" bIns="22875" lIns="45725" spcFirstLastPara="1" rIns="45725" wrap="square" tIns="2287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b="1" i="0" lang="en" sz="4000" u="none" cap="none" strike="noStrike"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rPr>
              <a:t>Sample Eviction Timeline</a:t>
            </a:r>
            <a:endParaRPr b="0" i="0" sz="7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aphicFrame>
        <p:nvGraphicFramePr>
          <p:cNvPr id="252" name="Google Shape;252;g31ee6c2e355_0_36"/>
          <p:cNvGraphicFramePr/>
          <p:nvPr/>
        </p:nvGraphicFramePr>
        <p:xfrm>
          <a:off x="5015970" y="1770039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{44389FCD-81CB-47C7-BE01-8E45E6D4DB1E}</a:tableStyleId>
              </a:tblPr>
              <a:tblGrid>
                <a:gridCol w="942000"/>
                <a:gridCol w="942000"/>
                <a:gridCol w="942000"/>
                <a:gridCol w="942000"/>
                <a:gridCol w="942000"/>
                <a:gridCol w="942000"/>
                <a:gridCol w="942000"/>
              </a:tblGrid>
              <a:tr h="69320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500"/>
                        <a:buFont typeface="Arial"/>
                        <a:buNone/>
                      </a:pPr>
                      <a:r>
                        <a:rPr b="0" i="0" lang="en" sz="1500" u="none" cap="none" strike="noStrike">
                          <a:solidFill>
                            <a:schemeClr val="lt1"/>
                          </a:solidFill>
                          <a:latin typeface="Poppins Medium"/>
                          <a:ea typeface="Poppins Medium"/>
                          <a:cs typeface="Poppins Medium"/>
                          <a:sym typeface="Poppins Medium"/>
                        </a:rPr>
                        <a:t>Sun</a:t>
                      </a:r>
                      <a:endParaRPr sz="700" u="none" cap="none" strike="noStrike"/>
                    </a:p>
                  </a:txBody>
                  <a:tcPr marT="31075" marB="31075" marR="62175" marL="62175" anchor="ctr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dk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500"/>
                        <a:buFont typeface="Arial"/>
                        <a:buNone/>
                      </a:pPr>
                      <a:r>
                        <a:rPr b="0" i="0" lang="en" sz="1500" u="none" cap="none" strike="noStrike">
                          <a:solidFill>
                            <a:schemeClr val="lt1"/>
                          </a:solidFill>
                          <a:latin typeface="Poppins Medium"/>
                          <a:ea typeface="Poppins Medium"/>
                          <a:cs typeface="Poppins Medium"/>
                          <a:sym typeface="Poppins Medium"/>
                        </a:rPr>
                        <a:t>Mon</a:t>
                      </a:r>
                      <a:endParaRPr sz="700" u="none" cap="none" strike="noStrike"/>
                    </a:p>
                  </a:txBody>
                  <a:tcPr marT="31075" marB="31075" marR="62175" marL="62175" anchor="ctr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dk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500"/>
                        <a:buFont typeface="Arial"/>
                        <a:buNone/>
                      </a:pPr>
                      <a:r>
                        <a:rPr b="0" i="0" lang="en" sz="1500" u="none" cap="none" strike="noStrike">
                          <a:solidFill>
                            <a:schemeClr val="lt1"/>
                          </a:solidFill>
                          <a:latin typeface="Poppins Medium"/>
                          <a:ea typeface="Poppins Medium"/>
                          <a:cs typeface="Poppins Medium"/>
                          <a:sym typeface="Poppins Medium"/>
                        </a:rPr>
                        <a:t>Tue</a:t>
                      </a:r>
                      <a:endParaRPr sz="700" u="none" cap="none" strike="noStrike"/>
                    </a:p>
                  </a:txBody>
                  <a:tcPr marT="31075" marB="31075" marR="62175" marL="62175" anchor="ctr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dk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500"/>
                        <a:buFont typeface="Arial"/>
                        <a:buNone/>
                      </a:pPr>
                      <a:r>
                        <a:rPr b="0" i="0" lang="en" sz="1500" u="none" cap="none" strike="noStrike">
                          <a:solidFill>
                            <a:schemeClr val="lt1"/>
                          </a:solidFill>
                          <a:latin typeface="Poppins Medium"/>
                          <a:ea typeface="Poppins Medium"/>
                          <a:cs typeface="Poppins Medium"/>
                          <a:sym typeface="Poppins Medium"/>
                        </a:rPr>
                        <a:t>Wed</a:t>
                      </a:r>
                      <a:endParaRPr sz="700" u="none" cap="none" strike="noStrike"/>
                    </a:p>
                  </a:txBody>
                  <a:tcPr marT="31075" marB="31075" marR="62175" marL="62175" anchor="ctr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dk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500"/>
                        <a:buFont typeface="Arial"/>
                        <a:buNone/>
                      </a:pPr>
                      <a:r>
                        <a:rPr b="0" i="0" lang="en" sz="1500" u="none" cap="none" strike="noStrike">
                          <a:solidFill>
                            <a:schemeClr val="lt1"/>
                          </a:solidFill>
                          <a:latin typeface="Poppins Medium"/>
                          <a:ea typeface="Poppins Medium"/>
                          <a:cs typeface="Poppins Medium"/>
                          <a:sym typeface="Poppins Medium"/>
                        </a:rPr>
                        <a:t>Thu</a:t>
                      </a:r>
                      <a:endParaRPr sz="700" u="none" cap="none" strike="noStrike"/>
                    </a:p>
                  </a:txBody>
                  <a:tcPr marT="31075" marB="31075" marR="62175" marL="62175" anchor="ctr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dk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500"/>
                        <a:buFont typeface="Arial"/>
                        <a:buNone/>
                      </a:pPr>
                      <a:r>
                        <a:rPr b="0" i="0" lang="en" sz="1500" u="none" cap="none" strike="noStrike">
                          <a:solidFill>
                            <a:schemeClr val="lt1"/>
                          </a:solidFill>
                          <a:latin typeface="Poppins Medium"/>
                          <a:ea typeface="Poppins Medium"/>
                          <a:cs typeface="Poppins Medium"/>
                          <a:sym typeface="Poppins Medium"/>
                        </a:rPr>
                        <a:t>Fri</a:t>
                      </a:r>
                      <a:endParaRPr sz="700" u="none" cap="none" strike="noStrike"/>
                    </a:p>
                  </a:txBody>
                  <a:tcPr marT="31075" marB="31075" marR="62175" marL="62175" anchor="ctr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dk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500"/>
                        <a:buFont typeface="Arial"/>
                        <a:buNone/>
                      </a:pPr>
                      <a:r>
                        <a:rPr b="0" i="0" lang="en" sz="1500" u="none" cap="none" strike="noStrike">
                          <a:solidFill>
                            <a:schemeClr val="lt1"/>
                          </a:solidFill>
                          <a:latin typeface="Poppins Medium"/>
                          <a:ea typeface="Poppins Medium"/>
                          <a:cs typeface="Poppins Medium"/>
                          <a:sym typeface="Poppins Medium"/>
                        </a:rPr>
                        <a:t>Sat</a:t>
                      </a:r>
                      <a:endParaRPr sz="700" u="none" cap="none" strike="noStrike"/>
                    </a:p>
                  </a:txBody>
                  <a:tcPr marT="31075" marB="31075" marR="62175" marL="62175" anchor="ctr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dk2"/>
                    </a:solidFill>
                  </a:tcPr>
                </a:tc>
              </a:tr>
              <a:tr h="76172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b="0" i="0" lang="en" sz="1100" u="none" cap="none" strike="noStrike">
                          <a:solidFill>
                            <a:schemeClr val="lt1"/>
                          </a:solidFill>
                          <a:latin typeface="Lato Light"/>
                          <a:ea typeface="Lato Light"/>
                          <a:cs typeface="Lato Light"/>
                          <a:sym typeface="Lato Light"/>
                        </a:rPr>
                        <a:t>31</a:t>
                      </a:r>
                      <a:endParaRPr sz="700" u="none" cap="none" strike="noStrike"/>
                    </a:p>
                  </a:txBody>
                  <a:tcPr marT="90000" marB="22875" marR="45725" marL="90025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b="0" i="0" lang="en" sz="1100" u="none" cap="none" strike="noStrike">
                          <a:solidFill>
                            <a:schemeClr val="dk1"/>
                          </a:solidFill>
                          <a:latin typeface="Lato Light"/>
                          <a:ea typeface="Lato Light"/>
                          <a:cs typeface="Lato Light"/>
                          <a:sym typeface="Lato Light"/>
                        </a:rPr>
                        <a:t>1</a:t>
                      </a:r>
                      <a:endParaRPr b="0" i="0" sz="1100" u="none" cap="none" strike="noStrike">
                        <a:solidFill>
                          <a:schemeClr val="dk1"/>
                        </a:solidFill>
                        <a:latin typeface="Lato Light"/>
                        <a:ea typeface="Lato Light"/>
                        <a:cs typeface="Lato Light"/>
                        <a:sym typeface="Lato Light"/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700"/>
                        <a:buFont typeface="Arial"/>
                        <a:buNone/>
                      </a:pPr>
                      <a:r>
                        <a:t/>
                      </a:r>
                      <a:endParaRPr sz="700" u="none" cap="none" strike="noStrike"/>
                    </a:p>
                  </a:txBody>
                  <a:tcPr marT="90000" marB="22875" marR="45725" marL="90025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b="0" i="0" lang="en" sz="1100" u="none" cap="none" strike="noStrike">
                          <a:solidFill>
                            <a:schemeClr val="dk1"/>
                          </a:solidFill>
                          <a:latin typeface="Lato Light"/>
                          <a:ea typeface="Lato Light"/>
                          <a:cs typeface="Lato Light"/>
                          <a:sym typeface="Lato Light"/>
                        </a:rPr>
                        <a:t>2</a:t>
                      </a:r>
                      <a:endParaRPr sz="1100" u="none" cap="none" strike="noStrike">
                        <a:latin typeface="Lato Light"/>
                        <a:ea typeface="Lato Light"/>
                        <a:cs typeface="Lato Light"/>
                        <a:sym typeface="Lato Light"/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t/>
                      </a:r>
                      <a:endParaRPr sz="1100" u="none" cap="none" strike="noStrike">
                        <a:latin typeface="Lato Light"/>
                        <a:ea typeface="Lato Light"/>
                        <a:cs typeface="Lato Light"/>
                        <a:sym typeface="Lato Light"/>
                      </a:endParaRPr>
                    </a:p>
                  </a:txBody>
                  <a:tcPr marT="90000" marB="22875" marR="45725" marL="90025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b="0" i="0" lang="en" sz="1100" u="none" cap="none" strike="noStrike">
                          <a:solidFill>
                            <a:schemeClr val="dk1"/>
                          </a:solidFill>
                          <a:latin typeface="Lato Light"/>
                          <a:ea typeface="Lato Light"/>
                          <a:cs typeface="Lato Light"/>
                          <a:sym typeface="Lato Light"/>
                        </a:rPr>
                        <a:t>3</a:t>
                      </a:r>
                      <a:endParaRPr b="0" i="0" sz="1100" u="none" cap="none" strike="noStrike">
                        <a:solidFill>
                          <a:schemeClr val="dk1"/>
                        </a:solidFill>
                        <a:latin typeface="Lato Light"/>
                        <a:ea typeface="Lato Light"/>
                        <a:cs typeface="Lato Light"/>
                        <a:sym typeface="Lato Light"/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t/>
                      </a:r>
                      <a:endParaRPr sz="1100" u="none" cap="none" strike="noStrike">
                        <a:latin typeface="Lato Light"/>
                        <a:ea typeface="Lato Light"/>
                        <a:cs typeface="Lato Light"/>
                        <a:sym typeface="Lato Light"/>
                      </a:endParaRPr>
                    </a:p>
                  </a:txBody>
                  <a:tcPr marT="90000" marB="22875" marR="45725" marL="90025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b="0" i="0" lang="en" sz="1100" u="none" cap="none" strike="noStrike">
                          <a:solidFill>
                            <a:schemeClr val="dk1"/>
                          </a:solidFill>
                          <a:latin typeface="Lato Light"/>
                          <a:ea typeface="Lato Light"/>
                          <a:cs typeface="Lato Light"/>
                          <a:sym typeface="Lato Light"/>
                        </a:rPr>
                        <a:t>4</a:t>
                      </a:r>
                      <a:endParaRPr b="0" i="0" sz="1100" u="none" cap="none" strike="noStrike">
                        <a:solidFill>
                          <a:schemeClr val="dk1"/>
                        </a:solidFill>
                        <a:latin typeface="Lato Light"/>
                        <a:ea typeface="Lato Light"/>
                        <a:cs typeface="Lato Light"/>
                        <a:sym typeface="Lato Light"/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t/>
                      </a:r>
                      <a:endParaRPr sz="1100" u="none" cap="none" strike="noStrike">
                        <a:latin typeface="Lato Light"/>
                        <a:ea typeface="Lato Light"/>
                        <a:cs typeface="Lato Light"/>
                        <a:sym typeface="Lato Light"/>
                      </a:endParaRPr>
                    </a:p>
                  </a:txBody>
                  <a:tcPr marT="90000" marB="22875" marR="45725" marL="90025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b="0" i="0" lang="en" sz="1100" u="none" cap="none" strike="noStrike">
                          <a:solidFill>
                            <a:schemeClr val="dk1"/>
                          </a:solidFill>
                          <a:latin typeface="Lato Light"/>
                          <a:ea typeface="Lato Light"/>
                          <a:cs typeface="Lato Light"/>
                          <a:sym typeface="Lato Light"/>
                        </a:rPr>
                        <a:t>5</a:t>
                      </a:r>
                      <a:endParaRPr b="0" i="0" sz="1100" u="none" cap="none" strike="noStrike">
                        <a:solidFill>
                          <a:schemeClr val="dk1"/>
                        </a:solidFill>
                        <a:latin typeface="Lato Light"/>
                        <a:ea typeface="Lato Light"/>
                        <a:cs typeface="Lato Light"/>
                        <a:sym typeface="Lato Light"/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t/>
                      </a:r>
                      <a:endParaRPr sz="1100" u="none" cap="none" strike="noStrike">
                        <a:latin typeface="Lato Light"/>
                        <a:ea typeface="Lato Light"/>
                        <a:cs typeface="Lato Light"/>
                        <a:sym typeface="Lato Light"/>
                      </a:endParaRPr>
                    </a:p>
                  </a:txBody>
                  <a:tcPr marT="90000" marB="22875" marR="45725" marL="90025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b="0" i="0" lang="en" sz="1100" u="none" cap="none" strike="noStrike">
                          <a:solidFill>
                            <a:schemeClr val="lt1"/>
                          </a:solidFill>
                          <a:latin typeface="Lato Light"/>
                          <a:ea typeface="Lato Light"/>
                          <a:cs typeface="Lato Light"/>
                          <a:sym typeface="Lato Light"/>
                        </a:rPr>
                        <a:t>6</a:t>
                      </a:r>
                      <a:endParaRPr b="0" i="0" sz="1100" u="none" cap="none" strike="noStrike">
                        <a:solidFill>
                          <a:schemeClr val="lt1"/>
                        </a:solidFill>
                        <a:latin typeface="Lato Light"/>
                        <a:ea typeface="Lato Light"/>
                        <a:cs typeface="Lato Light"/>
                        <a:sym typeface="Lato Light"/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t/>
                      </a:r>
                      <a:endParaRPr sz="1100" u="none" cap="none" strike="noStrike">
                        <a:solidFill>
                          <a:schemeClr val="lt1"/>
                        </a:solidFill>
                        <a:latin typeface="Lato Light"/>
                        <a:ea typeface="Lato Light"/>
                        <a:cs typeface="Lato Light"/>
                        <a:sym typeface="Lato Light"/>
                      </a:endParaRPr>
                    </a:p>
                  </a:txBody>
                  <a:tcPr marT="90000" marB="22875" marR="45725" marL="90025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4"/>
                    </a:solidFill>
                  </a:tcPr>
                </a:tc>
              </a:tr>
              <a:tr h="76172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b="0" i="0" lang="en" sz="1100" u="none" cap="none" strike="noStrike">
                          <a:solidFill>
                            <a:schemeClr val="lt1"/>
                          </a:solidFill>
                          <a:latin typeface="Lato Light"/>
                          <a:ea typeface="Lato Light"/>
                          <a:cs typeface="Lato Light"/>
                          <a:sym typeface="Lato Light"/>
                        </a:rPr>
                        <a:t>7</a:t>
                      </a:r>
                      <a:endParaRPr b="0" i="0" sz="1100" u="none" cap="none" strike="noStrike">
                        <a:solidFill>
                          <a:schemeClr val="lt1"/>
                        </a:solidFill>
                        <a:latin typeface="Lato Light"/>
                        <a:ea typeface="Lato Light"/>
                        <a:cs typeface="Lato Light"/>
                        <a:sym typeface="Lato Light"/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t/>
                      </a:r>
                      <a:endParaRPr sz="1100" u="none" cap="none" strike="noStrike">
                        <a:solidFill>
                          <a:schemeClr val="lt1"/>
                        </a:solidFill>
                        <a:latin typeface="Lato Light"/>
                        <a:ea typeface="Lato Light"/>
                        <a:cs typeface="Lato Light"/>
                        <a:sym typeface="Lato Light"/>
                      </a:endParaRPr>
                    </a:p>
                  </a:txBody>
                  <a:tcPr marT="90000" marB="22875" marR="45725" marL="90025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b="0" i="0" lang="en" sz="1100" u="none" cap="none" strike="noStrike">
                          <a:solidFill>
                            <a:schemeClr val="dk1"/>
                          </a:solidFill>
                          <a:latin typeface="Lato Light"/>
                          <a:ea typeface="Lato Light"/>
                          <a:cs typeface="Lato Light"/>
                          <a:sym typeface="Lato Light"/>
                        </a:rPr>
                        <a:t>8</a:t>
                      </a:r>
                      <a:endParaRPr b="0" i="0" sz="1100" u="none" cap="none" strike="noStrike">
                        <a:solidFill>
                          <a:schemeClr val="dk1"/>
                        </a:solidFill>
                        <a:latin typeface="Lato Light"/>
                        <a:ea typeface="Lato Light"/>
                        <a:cs typeface="Lato Light"/>
                        <a:sym typeface="Lato Light"/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t/>
                      </a:r>
                      <a:endParaRPr sz="1100" u="none" cap="none" strike="noStrike">
                        <a:latin typeface="Lato Light"/>
                        <a:ea typeface="Lato Light"/>
                        <a:cs typeface="Lato Light"/>
                        <a:sym typeface="Lato Light"/>
                      </a:endParaRPr>
                    </a:p>
                  </a:txBody>
                  <a:tcPr marT="90000" marB="22875" marR="45725" marL="90025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b="0" i="0" lang="en" sz="1100" u="none" cap="none" strike="noStrike">
                          <a:latin typeface="Lato Light"/>
                          <a:ea typeface="Lato Light"/>
                          <a:cs typeface="Lato Light"/>
                          <a:sym typeface="Lato Light"/>
                        </a:rPr>
                        <a:t>9</a:t>
                      </a:r>
                      <a:endParaRPr b="0" i="0" sz="1100" u="none" cap="none" strike="noStrike">
                        <a:latin typeface="Lato Light"/>
                        <a:ea typeface="Lato Light"/>
                        <a:cs typeface="Lato Light"/>
                        <a:sym typeface="Lato Light"/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t/>
                      </a:r>
                      <a:endParaRPr sz="1100" u="none" cap="none" strike="noStrike">
                        <a:latin typeface="Lato Light"/>
                        <a:ea typeface="Lato Light"/>
                        <a:cs typeface="Lato Light"/>
                        <a:sym typeface="Lato Light"/>
                      </a:endParaRPr>
                    </a:p>
                  </a:txBody>
                  <a:tcPr marT="90000" marB="22875" marR="45725" marL="90025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BF900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b="0" i="0" lang="en" sz="1100" u="none" cap="none" strike="noStrike">
                          <a:latin typeface="Lato Light"/>
                          <a:ea typeface="Lato Light"/>
                          <a:cs typeface="Lato Light"/>
                          <a:sym typeface="Lato Light"/>
                        </a:rPr>
                        <a:t>10</a:t>
                      </a:r>
                      <a:endParaRPr b="0" i="0" sz="1100" u="none" cap="none" strike="noStrike">
                        <a:latin typeface="Lato Light"/>
                        <a:ea typeface="Lato Light"/>
                        <a:cs typeface="Lato Light"/>
                        <a:sym typeface="Lato Light"/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t/>
                      </a:r>
                      <a:endParaRPr b="1" sz="2400" u="none" cap="none" strike="noStrike"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T="90000" marB="22875" marR="45725" marL="90025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BF900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b="0" i="0" lang="en" sz="1100" u="none" cap="none" strike="noStrike">
                          <a:latin typeface="Lato Light"/>
                          <a:ea typeface="Lato Light"/>
                          <a:cs typeface="Lato Light"/>
                          <a:sym typeface="Lato Light"/>
                        </a:rPr>
                        <a:t>11</a:t>
                      </a:r>
                      <a:endParaRPr b="0" i="0" sz="1100" u="none" cap="none" strike="noStrike">
                        <a:latin typeface="Lato Light"/>
                        <a:ea typeface="Lato Light"/>
                        <a:cs typeface="Lato Light"/>
                        <a:sym typeface="Lato Light"/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t/>
                      </a:r>
                      <a:endParaRPr sz="1100" u="none" cap="none" strike="noStrike">
                        <a:latin typeface="Lato Light"/>
                        <a:ea typeface="Lato Light"/>
                        <a:cs typeface="Lato Light"/>
                        <a:sym typeface="Lato Light"/>
                      </a:endParaRPr>
                    </a:p>
                  </a:txBody>
                  <a:tcPr marT="90000" marB="22875" marR="45725" marL="90025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BF900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b="0" i="0" lang="en" sz="1100" u="none" cap="none" strike="noStrike">
                          <a:latin typeface="Lato Light"/>
                          <a:ea typeface="Lato Light"/>
                          <a:cs typeface="Lato Light"/>
                          <a:sym typeface="Lato Light"/>
                        </a:rPr>
                        <a:t>12</a:t>
                      </a:r>
                      <a:endParaRPr b="0" i="0" sz="1100" u="none" cap="none" strike="noStrike">
                        <a:latin typeface="Lato Light"/>
                        <a:ea typeface="Lato Light"/>
                        <a:cs typeface="Lato Light"/>
                        <a:sym typeface="Lato Light"/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t/>
                      </a:r>
                      <a:endParaRPr sz="1100" u="none" cap="none" strike="noStrike">
                        <a:latin typeface="Lato Light"/>
                        <a:ea typeface="Lato Light"/>
                        <a:cs typeface="Lato Light"/>
                        <a:sym typeface="Lato Light"/>
                      </a:endParaRPr>
                    </a:p>
                  </a:txBody>
                  <a:tcPr marT="90000" marB="22875" marR="45725" marL="90025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b="0" i="0" lang="en" sz="1100" u="none" cap="none" strike="noStrike">
                          <a:solidFill>
                            <a:schemeClr val="lt1"/>
                          </a:solidFill>
                          <a:latin typeface="Lato Light"/>
                          <a:ea typeface="Lato Light"/>
                          <a:cs typeface="Lato Light"/>
                          <a:sym typeface="Lato Light"/>
                        </a:rPr>
                        <a:t>13</a:t>
                      </a:r>
                      <a:endParaRPr b="0" i="0" sz="1100" u="none" cap="none" strike="noStrike">
                        <a:solidFill>
                          <a:schemeClr val="lt1"/>
                        </a:solidFill>
                        <a:latin typeface="Lato Light"/>
                        <a:ea typeface="Lato Light"/>
                        <a:cs typeface="Lato Light"/>
                        <a:sym typeface="Lato Light"/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t/>
                      </a:r>
                      <a:endParaRPr sz="1100" u="none" cap="none" strike="noStrike">
                        <a:solidFill>
                          <a:schemeClr val="lt1"/>
                        </a:solidFill>
                        <a:latin typeface="Lato Light"/>
                        <a:ea typeface="Lato Light"/>
                        <a:cs typeface="Lato Light"/>
                        <a:sym typeface="Lato Light"/>
                      </a:endParaRPr>
                    </a:p>
                  </a:txBody>
                  <a:tcPr marT="90000" marB="22875" marR="45725" marL="90025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4"/>
                    </a:solidFill>
                  </a:tcPr>
                </a:tc>
              </a:tr>
              <a:tr h="71107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b="0" i="0" lang="en" sz="1100" u="none" cap="none" strike="noStrike">
                          <a:solidFill>
                            <a:schemeClr val="lt1"/>
                          </a:solidFill>
                          <a:latin typeface="Lato Light"/>
                          <a:ea typeface="Lato Light"/>
                          <a:cs typeface="Lato Light"/>
                          <a:sym typeface="Lato Light"/>
                        </a:rPr>
                        <a:t>14</a:t>
                      </a:r>
                      <a:endParaRPr b="0" i="0" sz="1100" u="none" cap="none" strike="noStrike">
                        <a:solidFill>
                          <a:schemeClr val="lt1"/>
                        </a:solidFill>
                        <a:latin typeface="Lato Light"/>
                        <a:ea typeface="Lato Light"/>
                        <a:cs typeface="Lato Light"/>
                        <a:sym typeface="Lato Light"/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t/>
                      </a:r>
                      <a:endParaRPr sz="1100" u="none" cap="none" strike="noStrike">
                        <a:solidFill>
                          <a:schemeClr val="lt1"/>
                        </a:solidFill>
                        <a:latin typeface="Lato Light"/>
                        <a:ea typeface="Lato Light"/>
                        <a:cs typeface="Lato Light"/>
                        <a:sym typeface="Lato Light"/>
                      </a:endParaRPr>
                    </a:p>
                  </a:txBody>
                  <a:tcPr marT="90000" marB="22875" marR="45725" marL="90025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b="0" i="0" lang="en" sz="1100" u="none" cap="none" strike="noStrike">
                          <a:latin typeface="Lato Light"/>
                          <a:ea typeface="Lato Light"/>
                          <a:cs typeface="Lato Light"/>
                          <a:sym typeface="Lato Light"/>
                        </a:rPr>
                        <a:t>15</a:t>
                      </a:r>
                      <a:endParaRPr b="0" i="0" sz="1100" u="none" cap="none" strike="noStrike">
                        <a:latin typeface="Lato Light"/>
                        <a:ea typeface="Lato Light"/>
                        <a:cs typeface="Lato Light"/>
                        <a:sym typeface="Lato Light"/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t/>
                      </a:r>
                      <a:endParaRPr sz="1100" u="none" cap="none" strike="noStrike">
                        <a:latin typeface="Lato Light"/>
                        <a:ea typeface="Lato Light"/>
                        <a:cs typeface="Lato Light"/>
                        <a:sym typeface="Lato Light"/>
                      </a:endParaRPr>
                    </a:p>
                  </a:txBody>
                  <a:tcPr marT="90000" marB="22875" marR="45725" marL="90025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b="0" i="0" lang="en" sz="1100" u="none" cap="none" strike="noStrike">
                          <a:latin typeface="Lato Light"/>
                          <a:ea typeface="Lato Light"/>
                          <a:cs typeface="Lato Light"/>
                          <a:sym typeface="Lato Light"/>
                        </a:rPr>
                        <a:t>16</a:t>
                      </a:r>
                      <a:endParaRPr b="0" i="0" sz="1100" u="none" cap="none" strike="noStrike">
                        <a:latin typeface="Lato Light"/>
                        <a:ea typeface="Lato Light"/>
                        <a:cs typeface="Lato Light"/>
                        <a:sym typeface="Lato Light"/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t/>
                      </a:r>
                      <a:endParaRPr sz="1100" u="none" cap="none" strike="noStrike">
                        <a:latin typeface="Lato Light"/>
                        <a:ea typeface="Lato Light"/>
                        <a:cs typeface="Lato Light"/>
                        <a:sym typeface="Lato Light"/>
                      </a:endParaRPr>
                    </a:p>
                  </a:txBody>
                  <a:tcPr marT="90000" marB="22875" marR="45725" marL="90025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b="0" i="0" lang="en" sz="1100" u="none" cap="none" strike="noStrike">
                          <a:latin typeface="Lato Light"/>
                          <a:ea typeface="Lato Light"/>
                          <a:cs typeface="Lato Light"/>
                          <a:sym typeface="Lato Light"/>
                        </a:rPr>
                        <a:t>17</a:t>
                      </a:r>
                      <a:endParaRPr b="0" i="0" sz="1100" u="none" cap="none" strike="noStrike">
                        <a:latin typeface="Lato Light"/>
                        <a:ea typeface="Lato Light"/>
                        <a:cs typeface="Lato Light"/>
                        <a:sym typeface="Lato Light"/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t/>
                      </a:r>
                      <a:endParaRPr sz="1100" u="none" cap="none" strike="noStrike">
                        <a:latin typeface="Lato Light"/>
                        <a:ea typeface="Lato Light"/>
                        <a:cs typeface="Lato Light"/>
                        <a:sym typeface="Lato Light"/>
                      </a:endParaRPr>
                    </a:p>
                  </a:txBody>
                  <a:tcPr marT="90000" marB="22875" marR="45725" marL="90025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97B85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b="0" i="0" lang="en" sz="1100" u="none" cap="none" strike="noStrike">
                          <a:latin typeface="Lato Light"/>
                          <a:ea typeface="Lato Light"/>
                          <a:cs typeface="Lato Light"/>
                          <a:sym typeface="Lato Light"/>
                        </a:rPr>
                        <a:t>18</a:t>
                      </a:r>
                      <a:endParaRPr b="0" i="0" sz="1100" u="none" cap="none" strike="noStrike">
                        <a:latin typeface="Lato Light"/>
                        <a:ea typeface="Lato Light"/>
                        <a:cs typeface="Lato Light"/>
                        <a:sym typeface="Lato Light"/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t/>
                      </a:r>
                      <a:endParaRPr sz="1100" u="none" cap="none" strike="noStrike">
                        <a:latin typeface="Lato Light"/>
                        <a:ea typeface="Lato Light"/>
                        <a:cs typeface="Lato Light"/>
                        <a:sym typeface="Lato Light"/>
                      </a:endParaRPr>
                    </a:p>
                  </a:txBody>
                  <a:tcPr marT="90000" marB="22875" marR="45725" marL="90025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06666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b="0" i="0" lang="en" sz="1100" u="none" cap="none" strike="noStrike">
                          <a:latin typeface="Lato Light"/>
                          <a:ea typeface="Lato Light"/>
                          <a:cs typeface="Lato Light"/>
                          <a:sym typeface="Lato Light"/>
                        </a:rPr>
                        <a:t>19</a:t>
                      </a:r>
                      <a:endParaRPr b="0" i="0" sz="1100" u="none" cap="none" strike="noStrike">
                        <a:latin typeface="Lato Light"/>
                        <a:ea typeface="Lato Light"/>
                        <a:cs typeface="Lato Light"/>
                        <a:sym typeface="Lato Light"/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t/>
                      </a:r>
                      <a:endParaRPr sz="1100" u="none" cap="none" strike="noStrike">
                        <a:latin typeface="Lato Light"/>
                        <a:ea typeface="Lato Light"/>
                        <a:cs typeface="Lato Light"/>
                        <a:sym typeface="Lato Light"/>
                      </a:endParaRPr>
                    </a:p>
                  </a:txBody>
                  <a:tcPr marT="90000" marB="22875" marR="45725" marL="90025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D966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b="0" i="0" lang="en" sz="1100" u="none" cap="none" strike="noStrike">
                          <a:solidFill>
                            <a:schemeClr val="lt1"/>
                          </a:solidFill>
                          <a:latin typeface="Lato Light"/>
                          <a:ea typeface="Lato Light"/>
                          <a:cs typeface="Lato Light"/>
                          <a:sym typeface="Lato Light"/>
                        </a:rPr>
                        <a:t>20</a:t>
                      </a:r>
                      <a:endParaRPr b="0" i="0" sz="1100" u="none" cap="none" strike="noStrike">
                        <a:solidFill>
                          <a:schemeClr val="lt1"/>
                        </a:solidFill>
                        <a:latin typeface="Lato Light"/>
                        <a:ea typeface="Lato Light"/>
                        <a:cs typeface="Lato Light"/>
                        <a:sym typeface="Lato Light"/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t/>
                      </a:r>
                      <a:endParaRPr sz="1100" u="none" cap="none" strike="noStrike">
                        <a:solidFill>
                          <a:schemeClr val="lt1"/>
                        </a:solidFill>
                        <a:latin typeface="Lato Light"/>
                        <a:ea typeface="Lato Light"/>
                        <a:cs typeface="Lato Light"/>
                        <a:sym typeface="Lato Light"/>
                      </a:endParaRPr>
                    </a:p>
                  </a:txBody>
                  <a:tcPr marT="90000" marB="22875" marR="45725" marL="90025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4"/>
                    </a:solidFill>
                  </a:tcPr>
                </a:tc>
              </a:tr>
              <a:tr h="71107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b="0" i="0" lang="en" sz="1100" u="none" cap="none" strike="noStrike">
                          <a:solidFill>
                            <a:schemeClr val="lt1"/>
                          </a:solidFill>
                          <a:latin typeface="Lato Light"/>
                          <a:ea typeface="Lato Light"/>
                          <a:cs typeface="Lato Light"/>
                          <a:sym typeface="Lato Light"/>
                        </a:rPr>
                        <a:t>21</a:t>
                      </a:r>
                      <a:endParaRPr b="0" i="0" sz="1100" u="none" cap="none" strike="noStrike">
                        <a:solidFill>
                          <a:schemeClr val="lt1"/>
                        </a:solidFill>
                        <a:latin typeface="Lato Light"/>
                        <a:ea typeface="Lato Light"/>
                        <a:cs typeface="Lato Light"/>
                        <a:sym typeface="Lato Light"/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t/>
                      </a:r>
                      <a:endParaRPr sz="1100" u="none" cap="none" strike="noStrike">
                        <a:solidFill>
                          <a:schemeClr val="lt1"/>
                        </a:solidFill>
                        <a:latin typeface="Lato Light"/>
                        <a:ea typeface="Lato Light"/>
                        <a:cs typeface="Lato Light"/>
                        <a:sym typeface="Lato Light"/>
                      </a:endParaRPr>
                    </a:p>
                  </a:txBody>
                  <a:tcPr marT="90000" marB="22875" marR="45725" marL="90025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b="0" i="0" lang="en" sz="1100" u="none" cap="none" strike="noStrike">
                          <a:latin typeface="Lato Light"/>
                          <a:ea typeface="Lato Light"/>
                          <a:cs typeface="Lato Light"/>
                          <a:sym typeface="Lato Light"/>
                        </a:rPr>
                        <a:t>22</a:t>
                      </a:r>
                      <a:endParaRPr b="0" i="0" sz="1100" u="none" cap="none" strike="noStrike">
                        <a:latin typeface="Lato Light"/>
                        <a:ea typeface="Lato Light"/>
                        <a:cs typeface="Lato Light"/>
                        <a:sym typeface="Lato Light"/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t/>
                      </a:r>
                      <a:endParaRPr sz="1100" u="none" cap="none" strike="noStrike">
                        <a:latin typeface="Lato Light"/>
                        <a:ea typeface="Lato Light"/>
                        <a:cs typeface="Lato Light"/>
                        <a:sym typeface="Lato Light"/>
                      </a:endParaRPr>
                    </a:p>
                  </a:txBody>
                  <a:tcPr marT="90000" marB="22875" marR="45725" marL="90025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b="0" i="0" lang="en" sz="1100" u="none" cap="none" strike="noStrike">
                          <a:latin typeface="Lato Light"/>
                          <a:ea typeface="Lato Light"/>
                          <a:cs typeface="Lato Light"/>
                          <a:sym typeface="Lato Light"/>
                        </a:rPr>
                        <a:t>23</a:t>
                      </a:r>
                      <a:endParaRPr b="0" i="0" sz="1100" u="none" cap="none" strike="noStrike">
                        <a:latin typeface="Lato Light"/>
                        <a:ea typeface="Lato Light"/>
                        <a:cs typeface="Lato Light"/>
                        <a:sym typeface="Lato Light"/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t/>
                      </a:r>
                      <a:endParaRPr sz="1100" u="none" cap="none" strike="noStrike">
                        <a:latin typeface="Lato Light"/>
                        <a:ea typeface="Lato Light"/>
                        <a:cs typeface="Lato Light"/>
                        <a:sym typeface="Lato Light"/>
                      </a:endParaRPr>
                    </a:p>
                  </a:txBody>
                  <a:tcPr marT="90000" marB="22875" marR="45725" marL="90025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b="0" i="0" lang="en" sz="1100" u="none" cap="none" strike="noStrike">
                          <a:latin typeface="Lato Light"/>
                          <a:ea typeface="Lato Light"/>
                          <a:cs typeface="Lato Light"/>
                          <a:sym typeface="Lato Light"/>
                        </a:rPr>
                        <a:t>24</a:t>
                      </a:r>
                      <a:endParaRPr b="0" i="0" sz="1100" u="none" cap="none" strike="noStrike">
                        <a:latin typeface="Lato Light"/>
                        <a:ea typeface="Lato Light"/>
                        <a:cs typeface="Lato Light"/>
                        <a:sym typeface="Lato Light"/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t/>
                      </a:r>
                      <a:endParaRPr sz="1100" u="none" cap="none" strike="noStrike">
                        <a:latin typeface="Lato Light"/>
                        <a:ea typeface="Lato Light"/>
                        <a:cs typeface="Lato Light"/>
                        <a:sym typeface="Lato Light"/>
                      </a:endParaRPr>
                    </a:p>
                  </a:txBody>
                  <a:tcPr marT="90000" marB="22875" marR="45725" marL="90025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b="0" i="0" lang="en" sz="1100" u="none" cap="none" strike="noStrike">
                          <a:latin typeface="Lato Light"/>
                          <a:ea typeface="Lato Light"/>
                          <a:cs typeface="Lato Light"/>
                          <a:sym typeface="Lato Light"/>
                        </a:rPr>
                        <a:t>25</a:t>
                      </a:r>
                      <a:endParaRPr b="0" i="0" sz="1100" u="none" cap="none" strike="noStrike">
                        <a:latin typeface="Lato Light"/>
                        <a:ea typeface="Lato Light"/>
                        <a:cs typeface="Lato Light"/>
                        <a:sym typeface="Lato Light"/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t/>
                      </a:r>
                      <a:endParaRPr sz="1100" u="none" cap="none" strike="noStrike">
                        <a:latin typeface="Lato Light"/>
                        <a:ea typeface="Lato Light"/>
                        <a:cs typeface="Lato Light"/>
                        <a:sym typeface="Lato Light"/>
                      </a:endParaRPr>
                    </a:p>
                  </a:txBody>
                  <a:tcPr marT="90000" marB="22875" marR="45725" marL="90025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b="0" i="0" lang="en" sz="1100" u="none" cap="none" strike="noStrike">
                          <a:latin typeface="Lato Light"/>
                          <a:ea typeface="Lato Light"/>
                          <a:cs typeface="Lato Light"/>
                          <a:sym typeface="Lato Light"/>
                        </a:rPr>
                        <a:t>26</a:t>
                      </a:r>
                      <a:endParaRPr b="0" i="0" sz="1100" u="none" cap="none" strike="noStrike">
                        <a:latin typeface="Lato Light"/>
                        <a:ea typeface="Lato Light"/>
                        <a:cs typeface="Lato Light"/>
                        <a:sym typeface="Lato Light"/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400"/>
                        <a:buFont typeface="Arial"/>
                        <a:buNone/>
                      </a:pPr>
                      <a:r>
                        <a:t/>
                      </a:r>
                      <a:endParaRPr sz="1100" u="none" cap="none" strike="noStrike">
                        <a:latin typeface="Lato Light"/>
                        <a:ea typeface="Lato Light"/>
                        <a:cs typeface="Lato Light"/>
                        <a:sym typeface="Lato Light"/>
                      </a:endParaRPr>
                    </a:p>
                  </a:txBody>
                  <a:tcPr marT="90000" marB="22875" marR="45725" marL="90025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93895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b="0" i="0" lang="en" sz="1100" u="none" cap="none" strike="noStrike">
                          <a:solidFill>
                            <a:schemeClr val="lt1"/>
                          </a:solidFill>
                          <a:latin typeface="Lato Light"/>
                          <a:ea typeface="Lato Light"/>
                          <a:cs typeface="Lato Light"/>
                          <a:sym typeface="Lato Light"/>
                        </a:rPr>
                        <a:t>27</a:t>
                      </a:r>
                      <a:endParaRPr b="0" i="0" sz="1100" u="none" cap="none" strike="noStrike">
                        <a:solidFill>
                          <a:schemeClr val="lt1"/>
                        </a:solidFill>
                        <a:latin typeface="Lato Light"/>
                        <a:ea typeface="Lato Light"/>
                        <a:cs typeface="Lato Light"/>
                        <a:sym typeface="Lato Light"/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t/>
                      </a:r>
                      <a:endParaRPr sz="1100" u="none" cap="none" strike="noStrike">
                        <a:solidFill>
                          <a:schemeClr val="lt1"/>
                        </a:solidFill>
                        <a:latin typeface="Lato Light"/>
                        <a:ea typeface="Lato Light"/>
                        <a:cs typeface="Lato Light"/>
                        <a:sym typeface="Lato Light"/>
                      </a:endParaRPr>
                    </a:p>
                  </a:txBody>
                  <a:tcPr marT="90000" marB="22875" marR="45725" marL="90025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4"/>
                    </a:solidFill>
                  </a:tcPr>
                </a:tc>
              </a:tr>
              <a:tr h="88272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b="0" i="0" lang="en" sz="1100" u="none" cap="none" strike="noStrike">
                          <a:solidFill>
                            <a:schemeClr val="lt1"/>
                          </a:solidFill>
                          <a:latin typeface="Lato Light"/>
                          <a:ea typeface="Lato Light"/>
                          <a:cs typeface="Lato Light"/>
                          <a:sym typeface="Lato Light"/>
                        </a:rPr>
                        <a:t>28</a:t>
                      </a:r>
                      <a:endParaRPr b="0" i="0" sz="1100" u="none" cap="none" strike="noStrike">
                        <a:solidFill>
                          <a:schemeClr val="lt1"/>
                        </a:solidFill>
                        <a:latin typeface="Lato Light"/>
                        <a:ea typeface="Lato Light"/>
                        <a:cs typeface="Lato Light"/>
                        <a:sym typeface="Lato Light"/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t/>
                      </a:r>
                      <a:endParaRPr sz="1100" u="none" cap="none" strike="noStrike">
                        <a:solidFill>
                          <a:schemeClr val="lt1"/>
                        </a:solidFill>
                        <a:latin typeface="Lato Light"/>
                        <a:ea typeface="Lato Light"/>
                        <a:cs typeface="Lato Light"/>
                        <a:sym typeface="Lato Light"/>
                      </a:endParaRPr>
                    </a:p>
                  </a:txBody>
                  <a:tcPr marT="90000" marB="31075" marR="62175" marL="90025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b="0" i="0" lang="en" sz="1100" u="none" cap="none" strike="noStrike">
                          <a:latin typeface="Lato Light"/>
                          <a:ea typeface="Lato Light"/>
                          <a:cs typeface="Lato Light"/>
                          <a:sym typeface="Lato Light"/>
                        </a:rPr>
                        <a:t>29</a:t>
                      </a:r>
                      <a:endParaRPr b="0" i="0" sz="1100" u="none" cap="none" strike="noStrike">
                        <a:latin typeface="Lato Light"/>
                        <a:ea typeface="Lato Light"/>
                        <a:cs typeface="Lato Light"/>
                        <a:sym typeface="Lato Light"/>
                      </a:endParaRPr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400"/>
                        <a:buFont typeface="Arial"/>
                        <a:buNone/>
                      </a:pPr>
                      <a:r>
                        <a:rPr b="1" lang="en" sz="2400">
                          <a:solidFill>
                            <a:schemeClr val="lt1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1</a:t>
                      </a:r>
                      <a:endParaRPr sz="1100" u="none" cap="none" strike="noStrike">
                        <a:latin typeface="Lato Light"/>
                        <a:ea typeface="Lato Light"/>
                        <a:cs typeface="Lato Light"/>
                        <a:sym typeface="Lato Light"/>
                      </a:endParaRPr>
                    </a:p>
                  </a:txBody>
                  <a:tcPr marT="90000" marB="31075" marR="62175" marL="90025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06666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b="0" i="0" lang="en" sz="1100" u="none" cap="none" strike="noStrike">
                          <a:latin typeface="Lato Light"/>
                          <a:ea typeface="Lato Light"/>
                          <a:cs typeface="Lato Light"/>
                          <a:sym typeface="Lato Light"/>
                        </a:rPr>
                        <a:t>30</a:t>
                      </a:r>
                      <a:endParaRPr b="0" i="0" sz="1100" u="none" cap="none" strike="noStrike">
                        <a:latin typeface="Lato Light"/>
                        <a:ea typeface="Lato Light"/>
                        <a:cs typeface="Lato Light"/>
                        <a:sym typeface="Lato Light"/>
                      </a:endParaRPr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400"/>
                        <a:buFont typeface="Arial"/>
                        <a:buNone/>
                      </a:pPr>
                      <a:r>
                        <a:rPr b="1" lang="en" sz="2400">
                          <a:solidFill>
                            <a:schemeClr val="lt1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2</a:t>
                      </a:r>
                      <a:endParaRPr sz="1100" u="none" cap="none" strike="noStrike">
                        <a:latin typeface="Lato Light"/>
                        <a:ea typeface="Lato Light"/>
                        <a:cs typeface="Lato Light"/>
                        <a:sym typeface="Lato Light"/>
                      </a:endParaRPr>
                    </a:p>
                  </a:txBody>
                  <a:tcPr marT="90000" marB="31075" marR="62175" marL="90025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06666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b="0" i="0" lang="en" sz="1100" u="none" cap="none" strike="noStrike">
                          <a:latin typeface="Lato Light"/>
                          <a:ea typeface="Lato Light"/>
                          <a:cs typeface="Lato Light"/>
                          <a:sym typeface="Lato Light"/>
                        </a:rPr>
                        <a:t>31</a:t>
                      </a:r>
                      <a:endParaRPr b="0" i="0" sz="1100" u="none" cap="none" strike="noStrike">
                        <a:latin typeface="Lato Light"/>
                        <a:ea typeface="Lato Light"/>
                        <a:cs typeface="Lato Light"/>
                        <a:sym typeface="Lato Light"/>
                      </a:endParaRPr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400"/>
                        <a:buFont typeface="Arial"/>
                        <a:buNone/>
                      </a:pPr>
                      <a:r>
                        <a:rPr b="1" lang="en" sz="2400">
                          <a:solidFill>
                            <a:schemeClr val="lt1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3</a:t>
                      </a:r>
                      <a:endParaRPr sz="1100" u="none" cap="none" strike="noStrike">
                        <a:latin typeface="Lato Light"/>
                        <a:ea typeface="Lato Light"/>
                        <a:cs typeface="Lato Light"/>
                        <a:sym typeface="Lato Light"/>
                      </a:endParaRPr>
                    </a:p>
                  </a:txBody>
                  <a:tcPr marT="90000" marB="31075" marR="62175" marL="90025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06666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b="0" i="0" lang="en" sz="1100" u="none" cap="none" strike="noStrike">
                          <a:solidFill>
                            <a:schemeClr val="lt1"/>
                          </a:solidFill>
                          <a:latin typeface="Lato Light"/>
                          <a:ea typeface="Lato Light"/>
                          <a:cs typeface="Lato Light"/>
                          <a:sym typeface="Lato Light"/>
                        </a:rPr>
                        <a:t>1</a:t>
                      </a:r>
                      <a:endParaRPr b="0" i="0" sz="1100" u="none" cap="none" strike="noStrike">
                        <a:solidFill>
                          <a:schemeClr val="lt1"/>
                        </a:solidFill>
                        <a:latin typeface="Lato Light"/>
                        <a:ea typeface="Lato Light"/>
                        <a:cs typeface="Lato Light"/>
                        <a:sym typeface="Lato Light"/>
                      </a:endParaRPr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400"/>
                        <a:buFont typeface="Arial"/>
                        <a:buNone/>
                      </a:pPr>
                      <a:r>
                        <a:rPr b="1" lang="en" sz="2400">
                          <a:solidFill>
                            <a:schemeClr val="lt1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4</a:t>
                      </a:r>
                      <a:endParaRPr sz="1100">
                        <a:solidFill>
                          <a:schemeClr val="lt1"/>
                        </a:solidFill>
                        <a:latin typeface="Lato Light"/>
                        <a:ea typeface="Lato Light"/>
                        <a:cs typeface="Lato Light"/>
                        <a:sym typeface="Lato Light"/>
                      </a:endParaRPr>
                    </a:p>
                  </a:txBody>
                  <a:tcPr marT="90000" marB="31075" marR="62175" marL="90025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06666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b="0" i="0" lang="en" sz="1100" u="none" cap="none" strike="noStrike">
                          <a:solidFill>
                            <a:schemeClr val="lt1"/>
                          </a:solidFill>
                          <a:latin typeface="Lato Light"/>
                          <a:ea typeface="Lato Light"/>
                          <a:cs typeface="Lato Light"/>
                          <a:sym typeface="Lato Light"/>
                        </a:rPr>
                        <a:t>2</a:t>
                      </a:r>
                      <a:endParaRPr b="0" i="0" sz="1100" u="none" cap="none" strike="noStrike">
                        <a:solidFill>
                          <a:schemeClr val="lt1"/>
                        </a:solidFill>
                        <a:latin typeface="Lato Light"/>
                        <a:ea typeface="Lato Light"/>
                        <a:cs typeface="Lato Light"/>
                        <a:sym typeface="Lato Light"/>
                      </a:endParaRPr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400"/>
                        <a:buFont typeface="Arial"/>
                        <a:buNone/>
                      </a:pPr>
                      <a:r>
                        <a:rPr b="1" lang="en" sz="2400">
                          <a:solidFill>
                            <a:schemeClr val="lt1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5</a:t>
                      </a:r>
                      <a:endParaRPr sz="1100">
                        <a:solidFill>
                          <a:schemeClr val="lt1"/>
                        </a:solidFill>
                        <a:latin typeface="Lato Light"/>
                        <a:ea typeface="Lato Light"/>
                        <a:cs typeface="Lato Light"/>
                        <a:sym typeface="Lato Light"/>
                      </a:endParaRPr>
                    </a:p>
                  </a:txBody>
                  <a:tcPr marT="90000" marB="31075" marR="62175" marL="90025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06666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b="0" i="0" lang="en" sz="1100" u="none" cap="none" strike="noStrike">
                          <a:solidFill>
                            <a:schemeClr val="lt1"/>
                          </a:solidFill>
                          <a:latin typeface="Lato Light"/>
                          <a:ea typeface="Lato Light"/>
                          <a:cs typeface="Lato Light"/>
                          <a:sym typeface="Lato Light"/>
                        </a:rPr>
                        <a:t>3</a:t>
                      </a:r>
                      <a:endParaRPr sz="700" u="none" cap="none" strike="noStrike"/>
                    </a:p>
                  </a:txBody>
                  <a:tcPr marT="90000" marB="31075" marR="62175" marL="90025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4"/>
                    </a:solidFill>
                  </a:tcPr>
                </a:tc>
              </a:tr>
            </a:tbl>
          </a:graphicData>
        </a:graphic>
      </p:graphicFrame>
      <p:sp>
        <p:nvSpPr>
          <p:cNvPr id="253" name="Google Shape;253;g31ee6c2e355_0_36"/>
          <p:cNvSpPr/>
          <p:nvPr/>
        </p:nvSpPr>
        <p:spPr>
          <a:xfrm>
            <a:off x="753567" y="1922433"/>
            <a:ext cx="3471600" cy="2009700"/>
          </a:xfrm>
          <a:prstGeom prst="rect">
            <a:avLst/>
          </a:prstGeom>
          <a:noFill/>
          <a:ln>
            <a:noFill/>
          </a:ln>
        </p:spPr>
        <p:txBody>
          <a:bodyPr anchorCtr="0" anchor="t" bIns="22875" lIns="45725" spcFirstLastPara="1" rIns="45725" wrap="square" tIns="22875">
            <a:noAutofit/>
          </a:bodyPr>
          <a:lstStyle/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Lato"/>
              <a:buChar char="●"/>
            </a:pPr>
            <a:r>
              <a:rPr lang="en" sz="24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rPr>
              <a:t>Tenant’s time to answer to the court their complaint.</a:t>
            </a:r>
            <a:endParaRPr b="0" i="0" sz="2400" u="none" cap="none" strike="noStrike">
              <a:solidFill>
                <a:schemeClr val="dk2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t/>
            </a:r>
            <a:endParaRPr b="0" i="1" sz="2000" u="none" cap="none" strike="noStrike">
              <a:solidFill>
                <a:schemeClr val="dk2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254" name="Google Shape;254;g31ee6c2e355_0_36"/>
          <p:cNvSpPr/>
          <p:nvPr/>
        </p:nvSpPr>
        <p:spPr>
          <a:xfrm>
            <a:off x="753517" y="4663075"/>
            <a:ext cx="2793300" cy="1560900"/>
          </a:xfrm>
          <a:prstGeom prst="rect">
            <a:avLst/>
          </a:prstGeom>
          <a:solidFill>
            <a:srgbClr val="E06666"/>
          </a:solidFill>
          <a:ln>
            <a:noFill/>
          </a:ln>
        </p:spPr>
        <p:txBody>
          <a:bodyPr anchorCtr="0" anchor="ctr" bIns="22875" lIns="45725" spcFirstLastPara="1" rIns="45725" wrap="square" tIns="228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5" name="Google Shape;255;g31ee6c2e355_0_36"/>
          <p:cNvSpPr/>
          <p:nvPr/>
        </p:nvSpPr>
        <p:spPr>
          <a:xfrm>
            <a:off x="989167" y="4766875"/>
            <a:ext cx="2322000" cy="1353300"/>
          </a:xfrm>
          <a:prstGeom prst="rect">
            <a:avLst/>
          </a:prstGeom>
          <a:noFill/>
          <a:ln>
            <a:noFill/>
          </a:ln>
        </p:spPr>
        <p:txBody>
          <a:bodyPr anchorCtr="0" anchor="t" bIns="22875" lIns="45725" spcFirstLastPara="1" rIns="45725" wrap="square" tIns="22875">
            <a:noAutofit/>
          </a:bodyPr>
          <a:lstStyle/>
          <a:p>
            <a:pPr indent="0" lvl="0" marL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b="1" lang="en" sz="27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rPr>
              <a:t>5 days</a:t>
            </a:r>
            <a:endParaRPr b="1" sz="2700">
              <a:solidFill>
                <a:schemeClr val="lt1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0" lvl="0" marL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rPr lang="en" sz="2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Tenant Time to Answer</a:t>
            </a:r>
            <a:endParaRPr b="1" sz="2700">
              <a:solidFill>
                <a:schemeClr val="lt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256" name="Google Shape;256;g31ee6c2e355_0_36"/>
          <p:cNvSpPr txBox="1"/>
          <p:nvPr/>
        </p:nvSpPr>
        <p:spPr>
          <a:xfrm>
            <a:off x="6916367" y="1236433"/>
            <a:ext cx="2793300" cy="6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1" i="0" lang="en" sz="2400" u="none" cap="none" strike="noStrike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July</a:t>
            </a:r>
            <a:endParaRPr b="1" i="0" sz="2400" u="none" cap="none" strike="noStrike">
              <a:solidFill>
                <a:srgbClr val="000000"/>
              </a:solidFill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0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Google Shape;261;p16"/>
          <p:cNvSpPr txBox="1"/>
          <p:nvPr/>
        </p:nvSpPr>
        <p:spPr>
          <a:xfrm>
            <a:off x="1414198" y="301067"/>
            <a:ext cx="9363600" cy="661800"/>
          </a:xfrm>
          <a:prstGeom prst="rect">
            <a:avLst/>
          </a:prstGeom>
          <a:noFill/>
          <a:ln>
            <a:noFill/>
          </a:ln>
        </p:spPr>
        <p:txBody>
          <a:bodyPr anchorCtr="0" anchor="t" bIns="22875" lIns="45725" spcFirstLastPara="1" rIns="45725" wrap="square" tIns="2287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b="1" i="0" lang="en" sz="4000" u="none" cap="none" strike="noStrike"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rPr>
              <a:t>Sample Eviction Timeline</a:t>
            </a:r>
            <a:endParaRPr b="0" i="0" sz="7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2" name="Google Shape;262;p16"/>
          <p:cNvSpPr/>
          <p:nvPr/>
        </p:nvSpPr>
        <p:spPr>
          <a:xfrm>
            <a:off x="753567" y="1922433"/>
            <a:ext cx="3471600" cy="2009700"/>
          </a:xfrm>
          <a:prstGeom prst="rect">
            <a:avLst/>
          </a:prstGeom>
          <a:noFill/>
          <a:ln>
            <a:noFill/>
          </a:ln>
        </p:spPr>
        <p:txBody>
          <a:bodyPr anchorCtr="0" anchor="t" bIns="22875" lIns="45725" spcFirstLastPara="1" rIns="45725" wrap="square" tIns="22875">
            <a:noAutofit/>
          </a:bodyPr>
          <a:lstStyle/>
          <a:p>
            <a:pPr indent="-457200" lvl="0" marL="609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Lato"/>
              <a:buChar char="●"/>
            </a:pPr>
            <a:r>
              <a:rPr b="0" i="0" lang="en" sz="2400" u="none" cap="none" strike="noStrik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rPr>
              <a:t>Tenant’s time to answer to the court their complaint.</a:t>
            </a:r>
            <a:endParaRPr b="0" i="0" sz="2400" u="none" cap="none" strike="noStrike">
              <a:solidFill>
                <a:schemeClr val="dk2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t/>
            </a:r>
            <a:endParaRPr b="0" i="1" sz="2000" u="none" cap="none" strike="noStrike">
              <a:solidFill>
                <a:schemeClr val="dk2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263" name="Google Shape;263;p16"/>
          <p:cNvSpPr/>
          <p:nvPr/>
        </p:nvSpPr>
        <p:spPr>
          <a:xfrm>
            <a:off x="753567" y="4635700"/>
            <a:ext cx="2793300" cy="1560900"/>
          </a:xfrm>
          <a:prstGeom prst="rect">
            <a:avLst/>
          </a:prstGeom>
          <a:solidFill>
            <a:srgbClr val="E06666"/>
          </a:solidFill>
          <a:ln>
            <a:noFill/>
          </a:ln>
        </p:spPr>
        <p:txBody>
          <a:bodyPr anchorCtr="0" anchor="ctr" bIns="22875" lIns="45725" spcFirstLastPara="1" rIns="45725" wrap="square" tIns="228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4" name="Google Shape;264;p16"/>
          <p:cNvSpPr/>
          <p:nvPr/>
        </p:nvSpPr>
        <p:spPr>
          <a:xfrm>
            <a:off x="989167" y="4759200"/>
            <a:ext cx="2322000" cy="1353300"/>
          </a:xfrm>
          <a:prstGeom prst="rect">
            <a:avLst/>
          </a:prstGeom>
          <a:noFill/>
          <a:ln>
            <a:noFill/>
          </a:ln>
        </p:spPr>
        <p:txBody>
          <a:bodyPr anchorCtr="0" anchor="t" bIns="22875" lIns="45725" spcFirstLastPara="1" rIns="45725" wrap="square" tIns="22875">
            <a:noAutofit/>
          </a:bodyPr>
          <a:lstStyle/>
          <a:p>
            <a:pPr indent="0" lvl="0" marL="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1" i="0" lang="en" sz="2700" u="none" cap="none" strike="noStrike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rPr>
              <a:t>5 days</a:t>
            </a:r>
            <a:endParaRPr b="1" i="0" sz="2700" u="none" cap="none" strike="noStrike">
              <a:solidFill>
                <a:schemeClr val="lt1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0" lvl="0" marL="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0" i="0" lang="en" sz="20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Tenant Time to Answer</a:t>
            </a:r>
            <a:endParaRPr b="0" i="0" sz="2000" u="none" cap="none" strike="noStrike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265" name="Google Shape;265;p16"/>
          <p:cNvSpPr txBox="1"/>
          <p:nvPr/>
        </p:nvSpPr>
        <p:spPr>
          <a:xfrm>
            <a:off x="6916367" y="1084033"/>
            <a:ext cx="2793300" cy="7389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1" i="0" lang="en" sz="3200" u="none" cap="none" strike="noStrike">
                <a:solidFill>
                  <a:srgbClr val="000000"/>
                </a:solidFill>
                <a:highlight>
                  <a:srgbClr val="FFD966"/>
                </a:highlight>
                <a:latin typeface="Lato"/>
                <a:ea typeface="Lato"/>
                <a:cs typeface="Lato"/>
                <a:sym typeface="Lato"/>
              </a:rPr>
              <a:t>August</a:t>
            </a:r>
            <a:endParaRPr b="1" i="0" sz="3700" u="none" cap="none" strike="noStrike">
              <a:solidFill>
                <a:srgbClr val="000000"/>
              </a:solidFill>
              <a:highlight>
                <a:srgbClr val="FFD966"/>
              </a:highlight>
              <a:latin typeface="Lato"/>
              <a:ea typeface="Lato"/>
              <a:cs typeface="Lato"/>
              <a:sym typeface="Lato"/>
            </a:endParaRPr>
          </a:p>
        </p:txBody>
      </p:sp>
      <p:graphicFrame>
        <p:nvGraphicFramePr>
          <p:cNvPr id="266" name="Google Shape;266;p16"/>
          <p:cNvGraphicFramePr/>
          <p:nvPr/>
        </p:nvGraphicFramePr>
        <p:xfrm>
          <a:off x="5015970" y="1770039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{44389FCD-81CB-47C7-BE01-8E45E6D4DB1E}</a:tableStyleId>
              </a:tblPr>
              <a:tblGrid>
                <a:gridCol w="942000"/>
                <a:gridCol w="942000"/>
                <a:gridCol w="942000"/>
                <a:gridCol w="942000"/>
                <a:gridCol w="942000"/>
                <a:gridCol w="942000"/>
                <a:gridCol w="942000"/>
              </a:tblGrid>
              <a:tr h="69320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500"/>
                        <a:buFont typeface="Arial"/>
                        <a:buNone/>
                      </a:pPr>
                      <a:r>
                        <a:rPr b="0" i="0" lang="en" sz="1500" u="none" cap="none" strike="noStrike">
                          <a:solidFill>
                            <a:schemeClr val="lt1"/>
                          </a:solidFill>
                          <a:latin typeface="Poppins Medium"/>
                          <a:ea typeface="Poppins Medium"/>
                          <a:cs typeface="Poppins Medium"/>
                          <a:sym typeface="Poppins Medium"/>
                        </a:rPr>
                        <a:t>Sun</a:t>
                      </a:r>
                      <a:endParaRPr sz="700" u="none" cap="none" strike="noStrike"/>
                    </a:p>
                  </a:txBody>
                  <a:tcPr marT="31075" marB="31075" marR="62175" marL="62175" anchor="ctr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dk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500"/>
                        <a:buFont typeface="Arial"/>
                        <a:buNone/>
                      </a:pPr>
                      <a:r>
                        <a:rPr b="0" i="0" lang="en" sz="1500" u="none" cap="none" strike="noStrike">
                          <a:solidFill>
                            <a:schemeClr val="lt1"/>
                          </a:solidFill>
                          <a:latin typeface="Poppins Medium"/>
                          <a:ea typeface="Poppins Medium"/>
                          <a:cs typeface="Poppins Medium"/>
                          <a:sym typeface="Poppins Medium"/>
                        </a:rPr>
                        <a:t>Mon</a:t>
                      </a:r>
                      <a:endParaRPr sz="700" u="none" cap="none" strike="noStrike"/>
                    </a:p>
                  </a:txBody>
                  <a:tcPr marT="31075" marB="31075" marR="62175" marL="62175" anchor="ctr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dk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500"/>
                        <a:buFont typeface="Arial"/>
                        <a:buNone/>
                      </a:pPr>
                      <a:r>
                        <a:rPr b="0" i="0" lang="en" sz="1500" u="none" cap="none" strike="noStrike">
                          <a:solidFill>
                            <a:schemeClr val="lt1"/>
                          </a:solidFill>
                          <a:latin typeface="Poppins Medium"/>
                          <a:ea typeface="Poppins Medium"/>
                          <a:cs typeface="Poppins Medium"/>
                          <a:sym typeface="Poppins Medium"/>
                        </a:rPr>
                        <a:t>Tue</a:t>
                      </a:r>
                      <a:endParaRPr sz="700" u="none" cap="none" strike="noStrike"/>
                    </a:p>
                  </a:txBody>
                  <a:tcPr marT="31075" marB="31075" marR="62175" marL="62175" anchor="ctr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dk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500"/>
                        <a:buFont typeface="Arial"/>
                        <a:buNone/>
                      </a:pPr>
                      <a:r>
                        <a:rPr b="0" i="0" lang="en" sz="1500" u="none" cap="none" strike="noStrike">
                          <a:solidFill>
                            <a:schemeClr val="lt1"/>
                          </a:solidFill>
                          <a:latin typeface="Poppins Medium"/>
                          <a:ea typeface="Poppins Medium"/>
                          <a:cs typeface="Poppins Medium"/>
                          <a:sym typeface="Poppins Medium"/>
                        </a:rPr>
                        <a:t>Wed</a:t>
                      </a:r>
                      <a:endParaRPr sz="700" u="none" cap="none" strike="noStrike"/>
                    </a:p>
                  </a:txBody>
                  <a:tcPr marT="31075" marB="31075" marR="62175" marL="62175" anchor="ctr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dk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500"/>
                        <a:buFont typeface="Arial"/>
                        <a:buNone/>
                      </a:pPr>
                      <a:r>
                        <a:rPr b="0" i="0" lang="en" sz="1500" u="none" cap="none" strike="noStrike">
                          <a:solidFill>
                            <a:schemeClr val="lt1"/>
                          </a:solidFill>
                          <a:latin typeface="Poppins Medium"/>
                          <a:ea typeface="Poppins Medium"/>
                          <a:cs typeface="Poppins Medium"/>
                          <a:sym typeface="Poppins Medium"/>
                        </a:rPr>
                        <a:t>Thu</a:t>
                      </a:r>
                      <a:endParaRPr sz="700" u="none" cap="none" strike="noStrike"/>
                    </a:p>
                  </a:txBody>
                  <a:tcPr marT="31075" marB="31075" marR="62175" marL="62175" anchor="ctr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dk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500"/>
                        <a:buFont typeface="Arial"/>
                        <a:buNone/>
                      </a:pPr>
                      <a:r>
                        <a:rPr b="0" i="0" lang="en" sz="1500" u="none" cap="none" strike="noStrike">
                          <a:solidFill>
                            <a:schemeClr val="lt1"/>
                          </a:solidFill>
                          <a:latin typeface="Poppins Medium"/>
                          <a:ea typeface="Poppins Medium"/>
                          <a:cs typeface="Poppins Medium"/>
                          <a:sym typeface="Poppins Medium"/>
                        </a:rPr>
                        <a:t>Fri</a:t>
                      </a:r>
                      <a:endParaRPr sz="700" u="none" cap="none" strike="noStrike"/>
                    </a:p>
                  </a:txBody>
                  <a:tcPr marT="31075" marB="31075" marR="62175" marL="62175" anchor="ctr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dk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500"/>
                        <a:buFont typeface="Arial"/>
                        <a:buNone/>
                      </a:pPr>
                      <a:r>
                        <a:rPr b="0" i="0" lang="en" sz="1500" u="none" cap="none" strike="noStrike">
                          <a:solidFill>
                            <a:schemeClr val="lt1"/>
                          </a:solidFill>
                          <a:latin typeface="Poppins Medium"/>
                          <a:ea typeface="Poppins Medium"/>
                          <a:cs typeface="Poppins Medium"/>
                          <a:sym typeface="Poppins Medium"/>
                        </a:rPr>
                        <a:t>Sat</a:t>
                      </a:r>
                      <a:endParaRPr sz="700" u="none" cap="none" strike="noStrike"/>
                    </a:p>
                  </a:txBody>
                  <a:tcPr marT="31075" marB="31075" marR="62175" marL="62175" anchor="ctr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dk2"/>
                    </a:solidFill>
                  </a:tcPr>
                </a:tc>
              </a:tr>
              <a:tr h="76172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1100" u="none" cap="none" strike="noStrike">
                          <a:solidFill>
                            <a:schemeClr val="lt1"/>
                          </a:solidFill>
                          <a:latin typeface="Lato Light"/>
                          <a:ea typeface="Lato Light"/>
                          <a:cs typeface="Lato Light"/>
                          <a:sym typeface="Lato Light"/>
                        </a:rPr>
                        <a:t>28</a:t>
                      </a:r>
                      <a:endParaRPr sz="700" u="none" cap="none" strike="noStrike">
                        <a:solidFill>
                          <a:schemeClr val="lt1"/>
                        </a:solidFill>
                      </a:endParaRPr>
                    </a:p>
                  </a:txBody>
                  <a:tcPr marT="90000" marB="22875" marR="45725" marL="90025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1100" u="none" cap="none" strike="noStrike">
                          <a:solidFill>
                            <a:schemeClr val="lt1"/>
                          </a:solidFill>
                          <a:latin typeface="Lato Light"/>
                          <a:ea typeface="Lato Light"/>
                          <a:cs typeface="Lato Light"/>
                          <a:sym typeface="Lato Light"/>
                        </a:rPr>
                        <a:t>29</a:t>
                      </a:r>
                      <a:endParaRPr b="0" i="0" sz="1100" u="none" cap="none" strike="noStrike">
                        <a:solidFill>
                          <a:schemeClr val="lt1"/>
                        </a:solidFill>
                        <a:latin typeface="Lato Light"/>
                        <a:ea typeface="Lato Light"/>
                        <a:cs typeface="Lato Light"/>
                        <a:sym typeface="Lato Light"/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400"/>
                        <a:buFont typeface="Arial"/>
                        <a:buNone/>
                      </a:pPr>
                      <a:r>
                        <a:t/>
                      </a:r>
                      <a:endParaRPr sz="700" u="none" cap="none" strike="noStrike">
                        <a:solidFill>
                          <a:schemeClr val="lt1"/>
                        </a:solidFill>
                      </a:endParaRPr>
                    </a:p>
                  </a:txBody>
                  <a:tcPr marT="90000" marB="22875" marR="45725" marL="90025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06666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1100" u="none" cap="none" strike="noStrike">
                          <a:solidFill>
                            <a:schemeClr val="lt1"/>
                          </a:solidFill>
                          <a:latin typeface="Lato Light"/>
                          <a:ea typeface="Lato Light"/>
                          <a:cs typeface="Lato Light"/>
                          <a:sym typeface="Lato Light"/>
                        </a:rPr>
                        <a:t>30</a:t>
                      </a:r>
                      <a:endParaRPr sz="1100" u="none" cap="none" strike="noStrike">
                        <a:solidFill>
                          <a:schemeClr val="lt1"/>
                        </a:solidFill>
                        <a:latin typeface="Lato Light"/>
                        <a:ea typeface="Lato Light"/>
                        <a:cs typeface="Lato Light"/>
                        <a:sym typeface="Lato Light"/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400"/>
                        <a:buFont typeface="Arial"/>
                        <a:buNone/>
                      </a:pPr>
                      <a:r>
                        <a:t/>
                      </a:r>
                      <a:endParaRPr sz="1100" u="none" cap="none" strike="noStrike">
                        <a:solidFill>
                          <a:schemeClr val="lt1"/>
                        </a:solidFill>
                        <a:latin typeface="Lato Light"/>
                        <a:ea typeface="Lato Light"/>
                        <a:cs typeface="Lato Light"/>
                        <a:sym typeface="Lato Light"/>
                      </a:endParaRPr>
                    </a:p>
                  </a:txBody>
                  <a:tcPr marT="90000" marB="22875" marR="45725" marL="90025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06666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1100" u="none" cap="none" strike="noStrike">
                          <a:solidFill>
                            <a:schemeClr val="lt1"/>
                          </a:solidFill>
                          <a:latin typeface="Lato Light"/>
                          <a:ea typeface="Lato Light"/>
                          <a:cs typeface="Lato Light"/>
                          <a:sym typeface="Lato Light"/>
                        </a:rPr>
                        <a:t>31</a:t>
                      </a:r>
                      <a:endParaRPr b="0" i="0" sz="1100" u="none" cap="none" strike="noStrike">
                        <a:solidFill>
                          <a:schemeClr val="lt1"/>
                        </a:solidFill>
                        <a:latin typeface="Lato Light"/>
                        <a:ea typeface="Lato Light"/>
                        <a:cs typeface="Lato Light"/>
                        <a:sym typeface="Lato Light"/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400"/>
                        <a:buFont typeface="Arial"/>
                        <a:buNone/>
                      </a:pPr>
                      <a:r>
                        <a:t/>
                      </a:r>
                      <a:endParaRPr sz="1100" u="none" cap="none" strike="noStrike">
                        <a:solidFill>
                          <a:schemeClr val="lt1"/>
                        </a:solidFill>
                        <a:latin typeface="Lato Light"/>
                        <a:ea typeface="Lato Light"/>
                        <a:cs typeface="Lato Light"/>
                        <a:sym typeface="Lato Light"/>
                      </a:endParaRPr>
                    </a:p>
                  </a:txBody>
                  <a:tcPr marT="90000" marB="22875" marR="45725" marL="90025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06666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1100" u="none" cap="none" strike="noStrike">
                          <a:solidFill>
                            <a:schemeClr val="lt1"/>
                          </a:solidFill>
                          <a:latin typeface="Lato Light"/>
                          <a:ea typeface="Lato Light"/>
                          <a:cs typeface="Lato Light"/>
                          <a:sym typeface="Lato Light"/>
                        </a:rPr>
                        <a:t>1 </a:t>
                      </a:r>
                      <a:endParaRPr b="0" i="0" sz="1100" u="none" cap="none" strike="noStrike">
                        <a:solidFill>
                          <a:schemeClr val="lt1"/>
                        </a:solidFill>
                        <a:latin typeface="Lato Light"/>
                        <a:ea typeface="Lato Light"/>
                        <a:cs typeface="Lato Light"/>
                        <a:sym typeface="Lato Light"/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t/>
                      </a:r>
                      <a:endParaRPr sz="1100" u="none" cap="none" strike="noStrike">
                        <a:solidFill>
                          <a:schemeClr val="lt1"/>
                        </a:solidFill>
                        <a:latin typeface="Lato Light"/>
                        <a:ea typeface="Lato Light"/>
                        <a:cs typeface="Lato Light"/>
                        <a:sym typeface="Lato Light"/>
                      </a:endParaRPr>
                    </a:p>
                  </a:txBody>
                  <a:tcPr marT="90000" marB="22875" marR="45725" marL="90025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06666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1100" u="none" cap="none" strike="noStrike">
                          <a:solidFill>
                            <a:schemeClr val="lt1"/>
                          </a:solidFill>
                          <a:latin typeface="Lato Light"/>
                          <a:ea typeface="Lato Light"/>
                          <a:cs typeface="Lato Light"/>
                          <a:sym typeface="Lato Light"/>
                        </a:rPr>
                        <a:t>2 </a:t>
                      </a:r>
                      <a:endParaRPr b="0" i="0" sz="1100" u="none" cap="none" strike="noStrike">
                        <a:solidFill>
                          <a:schemeClr val="lt1"/>
                        </a:solidFill>
                        <a:latin typeface="Lato Light"/>
                        <a:ea typeface="Lato Light"/>
                        <a:cs typeface="Lato Light"/>
                        <a:sym typeface="Lato Light"/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t/>
                      </a:r>
                      <a:endParaRPr sz="1100" u="none" cap="none" strike="noStrike">
                        <a:solidFill>
                          <a:schemeClr val="lt1"/>
                        </a:solidFill>
                        <a:latin typeface="Lato Light"/>
                        <a:ea typeface="Lato Light"/>
                        <a:cs typeface="Lato Light"/>
                        <a:sym typeface="Lato Light"/>
                      </a:endParaRPr>
                    </a:p>
                  </a:txBody>
                  <a:tcPr marT="90000" marB="22875" marR="45725" marL="90025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06666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1100" u="none" cap="none" strike="noStrike">
                          <a:solidFill>
                            <a:schemeClr val="lt1"/>
                          </a:solidFill>
                          <a:latin typeface="Lato Light"/>
                          <a:ea typeface="Lato Light"/>
                          <a:cs typeface="Lato Light"/>
                          <a:sym typeface="Lato Light"/>
                        </a:rPr>
                        <a:t>3</a:t>
                      </a:r>
                      <a:endParaRPr b="0" i="0" sz="1100" u="none" cap="none" strike="noStrike">
                        <a:solidFill>
                          <a:schemeClr val="lt1"/>
                        </a:solidFill>
                        <a:latin typeface="Lato Light"/>
                        <a:ea typeface="Lato Light"/>
                        <a:cs typeface="Lato Light"/>
                        <a:sym typeface="Lato Light"/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t/>
                      </a:r>
                      <a:endParaRPr sz="1100" u="none" cap="none" strike="noStrike">
                        <a:solidFill>
                          <a:schemeClr val="lt1"/>
                        </a:solidFill>
                        <a:latin typeface="Lato Light"/>
                        <a:ea typeface="Lato Light"/>
                        <a:cs typeface="Lato Light"/>
                        <a:sym typeface="Lato Light"/>
                      </a:endParaRPr>
                    </a:p>
                  </a:txBody>
                  <a:tcPr marT="90000" marB="22875" marR="45725" marL="90025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4"/>
                    </a:solidFill>
                  </a:tcPr>
                </a:tc>
              </a:tr>
              <a:tr h="76172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1100" u="none" cap="none" strike="noStrike">
                          <a:solidFill>
                            <a:schemeClr val="lt1"/>
                          </a:solidFill>
                          <a:latin typeface="Lato Light"/>
                          <a:ea typeface="Lato Light"/>
                          <a:cs typeface="Lato Light"/>
                          <a:sym typeface="Lato Light"/>
                        </a:rPr>
                        <a:t>4</a:t>
                      </a:r>
                      <a:endParaRPr b="0" i="0" sz="1100" u="none" cap="none" strike="noStrike">
                        <a:solidFill>
                          <a:schemeClr val="lt1"/>
                        </a:solidFill>
                        <a:latin typeface="Lato Light"/>
                        <a:ea typeface="Lato Light"/>
                        <a:cs typeface="Lato Light"/>
                        <a:sym typeface="Lato Light"/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t/>
                      </a:r>
                      <a:endParaRPr sz="1100" u="none" cap="none" strike="noStrike">
                        <a:solidFill>
                          <a:schemeClr val="lt1"/>
                        </a:solidFill>
                        <a:latin typeface="Lato Light"/>
                        <a:ea typeface="Lato Light"/>
                        <a:cs typeface="Lato Light"/>
                        <a:sym typeface="Lato Light"/>
                      </a:endParaRPr>
                    </a:p>
                  </a:txBody>
                  <a:tcPr marT="90000" marB="22875" marR="45725" marL="90025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1100" u="none" cap="none" strike="noStrike">
                          <a:latin typeface="Lato Light"/>
                          <a:ea typeface="Lato Light"/>
                          <a:cs typeface="Lato Light"/>
                          <a:sym typeface="Lato Light"/>
                        </a:rPr>
                        <a:t>5 </a:t>
                      </a:r>
                      <a:endParaRPr b="0" i="0" sz="1100" u="none" cap="none" strike="noStrike">
                        <a:solidFill>
                          <a:schemeClr val="dk1"/>
                        </a:solidFill>
                        <a:latin typeface="Lato Light"/>
                        <a:ea typeface="Lato Light"/>
                        <a:cs typeface="Lato Light"/>
                        <a:sym typeface="Lato Light"/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t/>
                      </a:r>
                      <a:endParaRPr sz="1100" u="none" cap="none" strike="noStrike">
                        <a:latin typeface="Lato Light"/>
                        <a:ea typeface="Lato Light"/>
                        <a:cs typeface="Lato Light"/>
                        <a:sym typeface="Lato Light"/>
                      </a:endParaRPr>
                    </a:p>
                  </a:txBody>
                  <a:tcPr marT="90000" marB="22875" marR="45725" marL="90025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1100" u="none" cap="none" strike="noStrike">
                          <a:latin typeface="Lato Light"/>
                          <a:ea typeface="Lato Light"/>
                          <a:cs typeface="Lato Light"/>
                          <a:sym typeface="Lato Light"/>
                        </a:rPr>
                        <a:t>6 </a:t>
                      </a:r>
                      <a:endParaRPr sz="1100" u="none" cap="none" strike="noStrike">
                        <a:latin typeface="Lato Light"/>
                        <a:ea typeface="Lato Light"/>
                        <a:cs typeface="Lato Light"/>
                        <a:sym typeface="Lato Light"/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t/>
                      </a:r>
                      <a:endParaRPr sz="1100" u="none" cap="none" strike="noStrike">
                        <a:latin typeface="Lato Light"/>
                        <a:ea typeface="Lato Light"/>
                        <a:cs typeface="Lato Light"/>
                        <a:sym typeface="Lato Light"/>
                      </a:endParaRPr>
                    </a:p>
                  </a:txBody>
                  <a:tcPr marT="90000" marB="22875" marR="45725" marL="90025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1100" u="none" cap="none" strike="noStrike">
                          <a:latin typeface="Lato Light"/>
                          <a:ea typeface="Lato Light"/>
                          <a:cs typeface="Lato Light"/>
                          <a:sym typeface="Lato Light"/>
                        </a:rPr>
                        <a:t>7 </a:t>
                      </a:r>
                      <a:endParaRPr b="0" i="0" sz="1100" u="none" cap="none" strike="noStrike">
                        <a:latin typeface="Lato Light"/>
                        <a:ea typeface="Lato Light"/>
                        <a:cs typeface="Lato Light"/>
                        <a:sym typeface="Lato Light"/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400"/>
                        <a:buFont typeface="Arial"/>
                        <a:buNone/>
                      </a:pPr>
                      <a:r>
                        <a:t/>
                      </a:r>
                      <a:endParaRPr b="1" sz="2400" u="none" cap="none" strike="noStrike"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T="90000" marB="22875" marR="45725" marL="90025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1100" u="none" cap="none" strike="noStrike">
                          <a:latin typeface="Lato Light"/>
                          <a:ea typeface="Lato Light"/>
                          <a:cs typeface="Lato Light"/>
                          <a:sym typeface="Lato Light"/>
                        </a:rPr>
                        <a:t>8 </a:t>
                      </a:r>
                      <a:endParaRPr b="0" i="0" sz="1100" u="none" cap="none" strike="noStrike">
                        <a:latin typeface="Lato Light"/>
                        <a:ea typeface="Lato Light"/>
                        <a:cs typeface="Lato Light"/>
                        <a:sym typeface="Lato Light"/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t/>
                      </a:r>
                      <a:endParaRPr sz="1100" u="none" cap="none" strike="noStrike">
                        <a:latin typeface="Lato Light"/>
                        <a:ea typeface="Lato Light"/>
                        <a:cs typeface="Lato Light"/>
                        <a:sym typeface="Lato Light"/>
                      </a:endParaRPr>
                    </a:p>
                  </a:txBody>
                  <a:tcPr marT="90000" marB="22875" marR="45725" marL="90025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1100" u="none" cap="none" strike="noStrike">
                          <a:latin typeface="Lato Light"/>
                          <a:ea typeface="Lato Light"/>
                          <a:cs typeface="Lato Light"/>
                          <a:sym typeface="Lato Light"/>
                        </a:rPr>
                        <a:t>9 </a:t>
                      </a:r>
                      <a:endParaRPr b="0" i="0" sz="1100" u="none" cap="none" strike="noStrike">
                        <a:latin typeface="Lato Light"/>
                        <a:ea typeface="Lato Light"/>
                        <a:cs typeface="Lato Light"/>
                        <a:sym typeface="Lato Light"/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t/>
                      </a:r>
                      <a:endParaRPr sz="1100" u="none" cap="none" strike="noStrike">
                        <a:latin typeface="Lato Light"/>
                        <a:ea typeface="Lato Light"/>
                        <a:cs typeface="Lato Light"/>
                        <a:sym typeface="Lato Light"/>
                      </a:endParaRPr>
                    </a:p>
                  </a:txBody>
                  <a:tcPr marT="90000" marB="22875" marR="45725" marL="90025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b="0" i="0" lang="en" sz="1100" u="none" cap="none" strike="noStrike">
                          <a:solidFill>
                            <a:schemeClr val="lt1"/>
                          </a:solidFill>
                          <a:latin typeface="Lato Light"/>
                          <a:ea typeface="Lato Light"/>
                          <a:cs typeface="Lato Light"/>
                          <a:sym typeface="Lato Light"/>
                        </a:rPr>
                        <a:t>1</a:t>
                      </a:r>
                      <a:r>
                        <a:rPr lang="en" sz="1100" u="none" cap="none" strike="noStrike">
                          <a:solidFill>
                            <a:schemeClr val="lt1"/>
                          </a:solidFill>
                          <a:latin typeface="Lato Light"/>
                          <a:ea typeface="Lato Light"/>
                          <a:cs typeface="Lato Light"/>
                          <a:sym typeface="Lato Light"/>
                        </a:rPr>
                        <a:t>0 </a:t>
                      </a:r>
                      <a:endParaRPr b="0" i="0" sz="1100" u="none" cap="none" strike="noStrike">
                        <a:solidFill>
                          <a:schemeClr val="lt1"/>
                        </a:solidFill>
                        <a:latin typeface="Lato Light"/>
                        <a:ea typeface="Lato Light"/>
                        <a:cs typeface="Lato Light"/>
                        <a:sym typeface="Lato Light"/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t/>
                      </a:r>
                      <a:endParaRPr sz="1100" u="none" cap="none" strike="noStrike">
                        <a:solidFill>
                          <a:schemeClr val="lt1"/>
                        </a:solidFill>
                        <a:latin typeface="Lato Light"/>
                        <a:ea typeface="Lato Light"/>
                        <a:cs typeface="Lato Light"/>
                        <a:sym typeface="Lato Light"/>
                      </a:endParaRPr>
                    </a:p>
                  </a:txBody>
                  <a:tcPr marT="90000" marB="22875" marR="45725" marL="90025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4"/>
                    </a:solidFill>
                  </a:tcPr>
                </a:tc>
              </a:tr>
              <a:tr h="71107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1100" u="none" cap="none" strike="noStrike">
                          <a:solidFill>
                            <a:schemeClr val="lt1"/>
                          </a:solidFill>
                          <a:latin typeface="Lato Light"/>
                          <a:ea typeface="Lato Light"/>
                          <a:cs typeface="Lato Light"/>
                          <a:sym typeface="Lato Light"/>
                        </a:rPr>
                        <a:t>11 </a:t>
                      </a:r>
                      <a:endParaRPr b="0" i="0" sz="1100" u="none" cap="none" strike="noStrike">
                        <a:solidFill>
                          <a:schemeClr val="lt1"/>
                        </a:solidFill>
                        <a:latin typeface="Lato Light"/>
                        <a:ea typeface="Lato Light"/>
                        <a:cs typeface="Lato Light"/>
                        <a:sym typeface="Lato Light"/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t/>
                      </a:r>
                      <a:endParaRPr sz="1100" u="none" cap="none" strike="noStrike">
                        <a:solidFill>
                          <a:schemeClr val="lt1"/>
                        </a:solidFill>
                        <a:latin typeface="Lato Light"/>
                        <a:ea typeface="Lato Light"/>
                        <a:cs typeface="Lato Light"/>
                        <a:sym typeface="Lato Light"/>
                      </a:endParaRPr>
                    </a:p>
                  </a:txBody>
                  <a:tcPr marT="90000" marB="22875" marR="45725" marL="90025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b="0" i="0" lang="en" sz="1100" u="none" cap="none" strike="noStrike">
                          <a:latin typeface="Lato Light"/>
                          <a:ea typeface="Lato Light"/>
                          <a:cs typeface="Lato Light"/>
                          <a:sym typeface="Lato Light"/>
                        </a:rPr>
                        <a:t>1</a:t>
                      </a:r>
                      <a:r>
                        <a:rPr lang="en" sz="1100" u="none" cap="none" strike="noStrike">
                          <a:latin typeface="Lato Light"/>
                          <a:ea typeface="Lato Light"/>
                          <a:cs typeface="Lato Light"/>
                          <a:sym typeface="Lato Light"/>
                        </a:rPr>
                        <a:t>2 </a:t>
                      </a:r>
                      <a:endParaRPr b="0" i="0" sz="1100" u="none" cap="none" strike="noStrike">
                        <a:latin typeface="Lato Light"/>
                        <a:ea typeface="Lato Light"/>
                        <a:cs typeface="Lato Light"/>
                        <a:sym typeface="Lato Light"/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t/>
                      </a:r>
                      <a:endParaRPr sz="1100" u="none" cap="none" strike="noStrike">
                        <a:latin typeface="Lato Light"/>
                        <a:ea typeface="Lato Light"/>
                        <a:cs typeface="Lato Light"/>
                        <a:sym typeface="Lato Light"/>
                      </a:endParaRPr>
                    </a:p>
                  </a:txBody>
                  <a:tcPr marT="90000" marB="22875" marR="45725" marL="90025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b="0" i="0" lang="en" sz="1100" u="none" cap="none" strike="noStrike">
                          <a:latin typeface="Lato Light"/>
                          <a:ea typeface="Lato Light"/>
                          <a:cs typeface="Lato Light"/>
                          <a:sym typeface="Lato Light"/>
                        </a:rPr>
                        <a:t>1</a:t>
                      </a:r>
                      <a:r>
                        <a:rPr lang="en" sz="1100" u="none" cap="none" strike="noStrike">
                          <a:latin typeface="Lato Light"/>
                          <a:ea typeface="Lato Light"/>
                          <a:cs typeface="Lato Light"/>
                          <a:sym typeface="Lato Light"/>
                        </a:rPr>
                        <a:t>3 </a:t>
                      </a:r>
                      <a:endParaRPr b="0" i="0" sz="1100" u="none" cap="none" strike="noStrike">
                        <a:latin typeface="Lato Light"/>
                        <a:ea typeface="Lato Light"/>
                        <a:cs typeface="Lato Light"/>
                        <a:sym typeface="Lato Light"/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t/>
                      </a:r>
                      <a:endParaRPr sz="1100" u="none" cap="none" strike="noStrike">
                        <a:latin typeface="Lato Light"/>
                        <a:ea typeface="Lato Light"/>
                        <a:cs typeface="Lato Light"/>
                        <a:sym typeface="Lato Light"/>
                      </a:endParaRPr>
                    </a:p>
                  </a:txBody>
                  <a:tcPr marT="90000" marB="22875" marR="45725" marL="90025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b="0" i="0" lang="en" sz="1100" u="none" cap="none" strike="noStrike">
                          <a:latin typeface="Lato Light"/>
                          <a:ea typeface="Lato Light"/>
                          <a:cs typeface="Lato Light"/>
                          <a:sym typeface="Lato Light"/>
                        </a:rPr>
                        <a:t>1</a:t>
                      </a:r>
                      <a:r>
                        <a:rPr lang="en" sz="1100" u="none" cap="none" strike="noStrike">
                          <a:latin typeface="Lato Light"/>
                          <a:ea typeface="Lato Light"/>
                          <a:cs typeface="Lato Light"/>
                          <a:sym typeface="Lato Light"/>
                        </a:rPr>
                        <a:t>4  - </a:t>
                      </a:r>
                      <a:r>
                        <a:rPr b="1" lang="en" sz="1100" u="none" cap="none" strike="noStrike">
                          <a:latin typeface="Lato"/>
                          <a:ea typeface="Lato"/>
                          <a:cs typeface="Lato"/>
                          <a:sym typeface="Lato"/>
                        </a:rPr>
                        <a:t>Day 45</a:t>
                      </a:r>
                      <a:endParaRPr b="1" sz="1100" u="none" cap="none" strike="noStrike"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T="90000" marB="22875" marR="45725" marL="90025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b="0" i="0" lang="en" sz="1100" u="none" cap="none" strike="noStrike">
                          <a:latin typeface="Lato Light"/>
                          <a:ea typeface="Lato Light"/>
                          <a:cs typeface="Lato Light"/>
                          <a:sym typeface="Lato Light"/>
                        </a:rPr>
                        <a:t>1</a:t>
                      </a:r>
                      <a:r>
                        <a:rPr lang="en" sz="1100" u="none" cap="none" strike="noStrike">
                          <a:latin typeface="Lato Light"/>
                          <a:ea typeface="Lato Light"/>
                          <a:cs typeface="Lato Light"/>
                          <a:sym typeface="Lato Light"/>
                        </a:rPr>
                        <a:t>5 </a:t>
                      </a:r>
                      <a:endParaRPr b="0" i="0" sz="1100" u="none" cap="none" strike="noStrike">
                        <a:latin typeface="Lato Light"/>
                        <a:ea typeface="Lato Light"/>
                        <a:cs typeface="Lato Light"/>
                        <a:sym typeface="Lato Light"/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t/>
                      </a:r>
                      <a:endParaRPr sz="1100" u="none" cap="none" strike="noStrike">
                        <a:latin typeface="Lato Light"/>
                        <a:ea typeface="Lato Light"/>
                        <a:cs typeface="Lato Light"/>
                        <a:sym typeface="Lato Light"/>
                      </a:endParaRPr>
                    </a:p>
                  </a:txBody>
                  <a:tcPr marT="90000" marB="22875" marR="45725" marL="90025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b="0" i="0" lang="en" sz="1100" u="none" cap="none" strike="noStrike">
                          <a:latin typeface="Lato Light"/>
                          <a:ea typeface="Lato Light"/>
                          <a:cs typeface="Lato Light"/>
                          <a:sym typeface="Lato Light"/>
                        </a:rPr>
                        <a:t>1</a:t>
                      </a:r>
                      <a:r>
                        <a:rPr lang="en" sz="1100" u="none" cap="none" strike="noStrike">
                          <a:latin typeface="Lato Light"/>
                          <a:ea typeface="Lato Light"/>
                          <a:cs typeface="Lato Light"/>
                          <a:sym typeface="Lato Light"/>
                        </a:rPr>
                        <a:t>6 </a:t>
                      </a:r>
                      <a:endParaRPr b="0" i="0" sz="1100" u="none" cap="none" strike="noStrike">
                        <a:latin typeface="Lato Light"/>
                        <a:ea typeface="Lato Light"/>
                        <a:cs typeface="Lato Light"/>
                        <a:sym typeface="Lato Light"/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t/>
                      </a:r>
                      <a:endParaRPr sz="1100" u="none" cap="none" strike="noStrike">
                        <a:latin typeface="Lato Light"/>
                        <a:ea typeface="Lato Light"/>
                        <a:cs typeface="Lato Light"/>
                        <a:sym typeface="Lato Light"/>
                      </a:endParaRPr>
                    </a:p>
                  </a:txBody>
                  <a:tcPr marT="90000" marB="22875" marR="45725" marL="90025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1100" u="none" cap="none" strike="noStrike">
                          <a:solidFill>
                            <a:schemeClr val="lt1"/>
                          </a:solidFill>
                          <a:latin typeface="Lato Light"/>
                          <a:ea typeface="Lato Light"/>
                          <a:cs typeface="Lato Light"/>
                          <a:sym typeface="Lato Light"/>
                        </a:rPr>
                        <a:t>17 </a:t>
                      </a:r>
                      <a:endParaRPr b="0" i="0" sz="1100" u="none" cap="none" strike="noStrike">
                        <a:solidFill>
                          <a:schemeClr val="lt1"/>
                        </a:solidFill>
                        <a:latin typeface="Lato Light"/>
                        <a:ea typeface="Lato Light"/>
                        <a:cs typeface="Lato Light"/>
                        <a:sym typeface="Lato Light"/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t/>
                      </a:r>
                      <a:endParaRPr sz="1100" u="none" cap="none" strike="noStrike">
                        <a:solidFill>
                          <a:schemeClr val="lt1"/>
                        </a:solidFill>
                        <a:latin typeface="Lato Light"/>
                        <a:ea typeface="Lato Light"/>
                        <a:cs typeface="Lato Light"/>
                        <a:sym typeface="Lato Light"/>
                      </a:endParaRPr>
                    </a:p>
                  </a:txBody>
                  <a:tcPr marT="90000" marB="22875" marR="45725" marL="90025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4"/>
                    </a:solidFill>
                  </a:tcPr>
                </a:tc>
              </a:tr>
              <a:tr h="71107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1100" u="none" cap="none" strike="noStrike">
                          <a:solidFill>
                            <a:schemeClr val="lt1"/>
                          </a:solidFill>
                          <a:latin typeface="Lato Light"/>
                          <a:ea typeface="Lato Light"/>
                          <a:cs typeface="Lato Light"/>
                          <a:sym typeface="Lato Light"/>
                        </a:rPr>
                        <a:t>18 </a:t>
                      </a:r>
                      <a:endParaRPr b="0" i="0" sz="1100" u="none" cap="none" strike="noStrike">
                        <a:solidFill>
                          <a:schemeClr val="lt1"/>
                        </a:solidFill>
                        <a:latin typeface="Lato Light"/>
                        <a:ea typeface="Lato Light"/>
                        <a:cs typeface="Lato Light"/>
                        <a:sym typeface="Lato Light"/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t/>
                      </a:r>
                      <a:endParaRPr sz="1100" u="none" cap="none" strike="noStrike">
                        <a:solidFill>
                          <a:schemeClr val="lt1"/>
                        </a:solidFill>
                        <a:latin typeface="Lato Light"/>
                        <a:ea typeface="Lato Light"/>
                        <a:cs typeface="Lato Light"/>
                        <a:sym typeface="Lato Light"/>
                      </a:endParaRPr>
                    </a:p>
                  </a:txBody>
                  <a:tcPr marT="90000" marB="22875" marR="45725" marL="90025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1100" u="none" cap="none" strike="noStrike">
                          <a:latin typeface="Lato Light"/>
                          <a:ea typeface="Lato Light"/>
                          <a:cs typeface="Lato Light"/>
                          <a:sym typeface="Lato Light"/>
                        </a:rPr>
                        <a:t>19</a:t>
                      </a:r>
                      <a:endParaRPr b="0" i="0" sz="1100" u="none" cap="none" strike="noStrike">
                        <a:latin typeface="Lato Light"/>
                        <a:ea typeface="Lato Light"/>
                        <a:cs typeface="Lato Light"/>
                        <a:sym typeface="Lato Light"/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t/>
                      </a:r>
                      <a:endParaRPr sz="1100" u="none" cap="none" strike="noStrike">
                        <a:latin typeface="Lato Light"/>
                        <a:ea typeface="Lato Light"/>
                        <a:cs typeface="Lato Light"/>
                        <a:sym typeface="Lato Light"/>
                      </a:endParaRPr>
                    </a:p>
                  </a:txBody>
                  <a:tcPr marT="90000" marB="22875" marR="45725" marL="90025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1100" u="none" cap="none" strike="noStrike">
                          <a:latin typeface="Lato Light"/>
                          <a:ea typeface="Lato Light"/>
                          <a:cs typeface="Lato Light"/>
                          <a:sym typeface="Lato Light"/>
                        </a:rPr>
                        <a:t>20 </a:t>
                      </a:r>
                      <a:endParaRPr b="0" i="0" sz="1100" u="none" cap="none" strike="noStrike">
                        <a:latin typeface="Lato Light"/>
                        <a:ea typeface="Lato Light"/>
                        <a:cs typeface="Lato Light"/>
                        <a:sym typeface="Lato Light"/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t/>
                      </a:r>
                      <a:endParaRPr sz="1100" u="none" cap="none" strike="noStrike">
                        <a:latin typeface="Lato Light"/>
                        <a:ea typeface="Lato Light"/>
                        <a:cs typeface="Lato Light"/>
                        <a:sym typeface="Lato Light"/>
                      </a:endParaRPr>
                    </a:p>
                  </a:txBody>
                  <a:tcPr marT="90000" marB="22875" marR="45725" marL="90025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b="0" i="0" lang="en" sz="1100" u="none" cap="none" strike="noStrike">
                          <a:latin typeface="Lato Light"/>
                          <a:ea typeface="Lato Light"/>
                          <a:cs typeface="Lato Light"/>
                          <a:sym typeface="Lato Light"/>
                        </a:rPr>
                        <a:t>2</a:t>
                      </a:r>
                      <a:r>
                        <a:rPr lang="en" sz="1100" u="none" cap="none" strike="noStrike">
                          <a:latin typeface="Lato Light"/>
                          <a:ea typeface="Lato Light"/>
                          <a:cs typeface="Lato Light"/>
                          <a:sym typeface="Lato Light"/>
                        </a:rPr>
                        <a:t>1</a:t>
                      </a:r>
                      <a:endParaRPr b="0" i="0" sz="1100" u="none" cap="none" strike="noStrike">
                        <a:latin typeface="Lato Light"/>
                        <a:ea typeface="Lato Light"/>
                        <a:cs typeface="Lato Light"/>
                        <a:sym typeface="Lato Light"/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t/>
                      </a:r>
                      <a:endParaRPr sz="1100" u="none" cap="none" strike="noStrike">
                        <a:latin typeface="Lato Light"/>
                        <a:ea typeface="Lato Light"/>
                        <a:cs typeface="Lato Light"/>
                        <a:sym typeface="Lato Light"/>
                      </a:endParaRPr>
                    </a:p>
                  </a:txBody>
                  <a:tcPr marT="90000" marB="22875" marR="45725" marL="90025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b="0" i="0" lang="en" sz="1100" u="none" cap="none" strike="noStrike">
                          <a:latin typeface="Lato Light"/>
                          <a:ea typeface="Lato Light"/>
                          <a:cs typeface="Lato Light"/>
                          <a:sym typeface="Lato Light"/>
                        </a:rPr>
                        <a:t>2</a:t>
                      </a:r>
                      <a:r>
                        <a:rPr lang="en" sz="1100" u="none" cap="none" strike="noStrike">
                          <a:latin typeface="Lato Light"/>
                          <a:ea typeface="Lato Light"/>
                          <a:cs typeface="Lato Light"/>
                          <a:sym typeface="Lato Light"/>
                        </a:rPr>
                        <a:t>2 </a:t>
                      </a:r>
                      <a:endParaRPr b="0" i="0" sz="1100" u="none" cap="none" strike="noStrike">
                        <a:latin typeface="Lato Light"/>
                        <a:ea typeface="Lato Light"/>
                        <a:cs typeface="Lato Light"/>
                        <a:sym typeface="Lato Light"/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t/>
                      </a:r>
                      <a:endParaRPr sz="1100" u="none" cap="none" strike="noStrike">
                        <a:latin typeface="Lato Light"/>
                        <a:ea typeface="Lato Light"/>
                        <a:cs typeface="Lato Light"/>
                        <a:sym typeface="Lato Light"/>
                      </a:endParaRPr>
                    </a:p>
                  </a:txBody>
                  <a:tcPr marT="90000" marB="22875" marR="45725" marL="90025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b="0" i="0" lang="en" sz="1100" u="none" cap="none" strike="noStrike">
                          <a:latin typeface="Lato Light"/>
                          <a:ea typeface="Lato Light"/>
                          <a:cs typeface="Lato Light"/>
                          <a:sym typeface="Lato Light"/>
                        </a:rPr>
                        <a:t>2</a:t>
                      </a:r>
                      <a:r>
                        <a:rPr lang="en" sz="1100" u="none" cap="none" strike="noStrike">
                          <a:latin typeface="Lato Light"/>
                          <a:ea typeface="Lato Light"/>
                          <a:cs typeface="Lato Light"/>
                          <a:sym typeface="Lato Light"/>
                        </a:rPr>
                        <a:t>3 </a:t>
                      </a:r>
                      <a:endParaRPr b="0" i="0" sz="1100" u="none" cap="none" strike="noStrike">
                        <a:latin typeface="Lato Light"/>
                        <a:ea typeface="Lato Light"/>
                        <a:cs typeface="Lato Light"/>
                        <a:sym typeface="Lato Light"/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t/>
                      </a:r>
                      <a:endParaRPr sz="1100" u="none" cap="none" strike="noStrike">
                        <a:latin typeface="Lato Light"/>
                        <a:ea typeface="Lato Light"/>
                        <a:cs typeface="Lato Light"/>
                        <a:sym typeface="Lato Light"/>
                      </a:endParaRPr>
                    </a:p>
                  </a:txBody>
                  <a:tcPr marT="90000" marB="22875" marR="45725" marL="90025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1100" u="none" cap="none" strike="noStrike">
                          <a:solidFill>
                            <a:schemeClr val="lt1"/>
                          </a:solidFill>
                          <a:latin typeface="Lato Light"/>
                          <a:ea typeface="Lato Light"/>
                          <a:cs typeface="Lato Light"/>
                          <a:sym typeface="Lato Light"/>
                        </a:rPr>
                        <a:t>24 </a:t>
                      </a:r>
                      <a:endParaRPr b="0" i="0" sz="1100" u="none" cap="none" strike="noStrike">
                        <a:solidFill>
                          <a:schemeClr val="lt1"/>
                        </a:solidFill>
                        <a:latin typeface="Lato Light"/>
                        <a:ea typeface="Lato Light"/>
                        <a:cs typeface="Lato Light"/>
                        <a:sym typeface="Lato Light"/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t/>
                      </a:r>
                      <a:endParaRPr sz="1100" u="none" cap="none" strike="noStrike">
                        <a:solidFill>
                          <a:schemeClr val="lt1"/>
                        </a:solidFill>
                        <a:latin typeface="Lato Light"/>
                        <a:ea typeface="Lato Light"/>
                        <a:cs typeface="Lato Light"/>
                        <a:sym typeface="Lato Light"/>
                      </a:endParaRPr>
                    </a:p>
                  </a:txBody>
                  <a:tcPr marT="90000" marB="22875" marR="45725" marL="90025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4"/>
                    </a:solidFill>
                  </a:tcPr>
                </a:tc>
              </a:tr>
              <a:tr h="88272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b="0" i="0" lang="en" sz="1100" u="none" cap="none" strike="noStrike">
                          <a:solidFill>
                            <a:schemeClr val="lt1"/>
                          </a:solidFill>
                          <a:latin typeface="Lato Light"/>
                          <a:ea typeface="Lato Light"/>
                          <a:cs typeface="Lato Light"/>
                          <a:sym typeface="Lato Light"/>
                        </a:rPr>
                        <a:t>2</a:t>
                      </a:r>
                      <a:r>
                        <a:rPr lang="en" sz="1100" u="none" cap="none" strike="noStrike">
                          <a:solidFill>
                            <a:schemeClr val="lt1"/>
                          </a:solidFill>
                          <a:latin typeface="Lato Light"/>
                          <a:ea typeface="Lato Light"/>
                          <a:cs typeface="Lato Light"/>
                          <a:sym typeface="Lato Light"/>
                        </a:rPr>
                        <a:t>5</a:t>
                      </a:r>
                      <a:endParaRPr b="0" i="0" sz="1100" u="none" cap="none" strike="noStrike">
                        <a:solidFill>
                          <a:schemeClr val="lt1"/>
                        </a:solidFill>
                        <a:latin typeface="Lato Light"/>
                        <a:ea typeface="Lato Light"/>
                        <a:cs typeface="Lato Light"/>
                        <a:sym typeface="Lato Light"/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t/>
                      </a:r>
                      <a:endParaRPr sz="1100" u="none" cap="none" strike="noStrike">
                        <a:solidFill>
                          <a:schemeClr val="lt1"/>
                        </a:solidFill>
                        <a:latin typeface="Lato Light"/>
                        <a:ea typeface="Lato Light"/>
                        <a:cs typeface="Lato Light"/>
                        <a:sym typeface="Lato Light"/>
                      </a:endParaRPr>
                    </a:p>
                  </a:txBody>
                  <a:tcPr marT="90000" marB="31075" marR="62175" marL="90025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b="0" i="0" lang="en" sz="1100" u="none" cap="none" strike="noStrike">
                          <a:latin typeface="Lato Light"/>
                          <a:ea typeface="Lato Light"/>
                          <a:cs typeface="Lato Light"/>
                          <a:sym typeface="Lato Light"/>
                        </a:rPr>
                        <a:t>2</a:t>
                      </a:r>
                      <a:r>
                        <a:rPr lang="en" sz="1100" u="none" cap="none" strike="noStrike">
                          <a:latin typeface="Lato Light"/>
                          <a:ea typeface="Lato Light"/>
                          <a:cs typeface="Lato Light"/>
                          <a:sym typeface="Lato Light"/>
                        </a:rPr>
                        <a:t>6 </a:t>
                      </a:r>
                      <a:endParaRPr b="0" i="0" sz="1100" u="none" cap="none" strike="noStrike">
                        <a:latin typeface="Lato Light"/>
                        <a:ea typeface="Lato Light"/>
                        <a:cs typeface="Lato Light"/>
                        <a:sym typeface="Lato Light"/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t/>
                      </a:r>
                      <a:endParaRPr sz="1100" u="none" cap="none" strike="noStrike">
                        <a:latin typeface="Lato Light"/>
                        <a:ea typeface="Lato Light"/>
                        <a:cs typeface="Lato Light"/>
                        <a:sym typeface="Lato Light"/>
                      </a:endParaRPr>
                    </a:p>
                  </a:txBody>
                  <a:tcPr marT="90000" marB="31075" marR="62175" marL="90025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1100" u="none" cap="none" strike="noStrike">
                          <a:latin typeface="Lato Light"/>
                          <a:ea typeface="Lato Light"/>
                          <a:cs typeface="Lato Light"/>
                          <a:sym typeface="Lato Light"/>
                        </a:rPr>
                        <a:t>27</a:t>
                      </a:r>
                      <a:endParaRPr b="0" i="0" sz="1100" u="none" cap="none" strike="noStrike">
                        <a:latin typeface="Lato Light"/>
                        <a:ea typeface="Lato Light"/>
                        <a:cs typeface="Lato Light"/>
                        <a:sym typeface="Lato Light"/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t/>
                      </a:r>
                      <a:endParaRPr sz="1100" u="none" cap="none" strike="noStrike">
                        <a:latin typeface="Lato Light"/>
                        <a:ea typeface="Lato Light"/>
                        <a:cs typeface="Lato Light"/>
                        <a:sym typeface="Lato Light"/>
                      </a:endParaRPr>
                    </a:p>
                  </a:txBody>
                  <a:tcPr marT="90000" marB="31075" marR="62175" marL="90025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1100" u="none" cap="none" strike="noStrike">
                          <a:latin typeface="Lato Light"/>
                          <a:ea typeface="Lato Light"/>
                          <a:cs typeface="Lato Light"/>
                          <a:sym typeface="Lato Light"/>
                        </a:rPr>
                        <a:t>28</a:t>
                      </a:r>
                      <a:endParaRPr b="0" i="0" sz="1100" u="none" cap="none" strike="noStrike">
                        <a:latin typeface="Lato Light"/>
                        <a:ea typeface="Lato Light"/>
                        <a:cs typeface="Lato Light"/>
                        <a:sym typeface="Lato Light"/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t/>
                      </a:r>
                      <a:endParaRPr sz="1100" u="none" cap="none" strike="noStrike">
                        <a:latin typeface="Lato Light"/>
                        <a:ea typeface="Lato Light"/>
                        <a:cs typeface="Lato Light"/>
                        <a:sym typeface="Lato Light"/>
                      </a:endParaRPr>
                    </a:p>
                  </a:txBody>
                  <a:tcPr marT="90000" marB="31075" marR="62175" marL="90025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1100" u="none" cap="none" strike="noStrike">
                          <a:latin typeface="Lato Light"/>
                          <a:ea typeface="Lato Light"/>
                          <a:cs typeface="Lato Light"/>
                          <a:sym typeface="Lato Light"/>
                        </a:rPr>
                        <a:t>29 -</a:t>
                      </a:r>
                      <a:r>
                        <a:rPr b="1" lang="en" sz="1100" u="none" cap="none" strike="noStrike">
                          <a:latin typeface="Lato"/>
                          <a:ea typeface="Lato"/>
                          <a:cs typeface="Lato"/>
                          <a:sym typeface="Lato"/>
                        </a:rPr>
                        <a:t> Day 60</a:t>
                      </a:r>
                      <a:endParaRPr b="1" sz="700" u="none" cap="none" strike="noStrike"/>
                    </a:p>
                  </a:txBody>
                  <a:tcPr marT="90000" marB="31075" marR="62175" marL="90025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1100" u="none" cap="none" strike="noStrike">
                          <a:latin typeface="Lato Light"/>
                          <a:ea typeface="Lato Light"/>
                          <a:cs typeface="Lato Light"/>
                          <a:sym typeface="Lato Light"/>
                        </a:rPr>
                        <a:t>30 </a:t>
                      </a:r>
                      <a:endParaRPr sz="700" u="none" cap="none" strike="noStrike"/>
                    </a:p>
                  </a:txBody>
                  <a:tcPr marT="90000" marB="31075" marR="62175" marL="90025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1100" u="none" cap="none" strike="noStrike">
                          <a:solidFill>
                            <a:schemeClr val="lt1"/>
                          </a:solidFill>
                          <a:latin typeface="Lato Light"/>
                          <a:ea typeface="Lato Light"/>
                          <a:cs typeface="Lato Light"/>
                          <a:sym typeface="Lato Light"/>
                        </a:rPr>
                        <a:t>31 </a:t>
                      </a:r>
                      <a:endParaRPr sz="700" u="none" cap="none" strike="noStrike">
                        <a:solidFill>
                          <a:schemeClr val="lt1"/>
                        </a:solidFill>
                      </a:endParaRPr>
                    </a:p>
                  </a:txBody>
                  <a:tcPr marT="90000" marB="31075" marR="62175" marL="90025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4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0" name="Shape 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" name="Google Shape;271;p17"/>
          <p:cNvSpPr txBox="1"/>
          <p:nvPr/>
        </p:nvSpPr>
        <p:spPr>
          <a:xfrm>
            <a:off x="1414198" y="529667"/>
            <a:ext cx="9363600" cy="661800"/>
          </a:xfrm>
          <a:prstGeom prst="rect">
            <a:avLst/>
          </a:prstGeom>
          <a:noFill/>
          <a:ln>
            <a:noFill/>
          </a:ln>
        </p:spPr>
        <p:txBody>
          <a:bodyPr anchorCtr="0" anchor="t" bIns="22875" lIns="45725" spcFirstLastPara="1" rIns="45725" wrap="square" tIns="2287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b="1" i="0" lang="en" sz="4000" u="none" cap="none" strike="noStrike"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rPr>
              <a:t>Sample Eviction Timeline</a:t>
            </a:r>
            <a:endParaRPr b="0" i="0" sz="7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2" name="Google Shape;272;p17"/>
          <p:cNvSpPr/>
          <p:nvPr/>
        </p:nvSpPr>
        <p:spPr>
          <a:xfrm>
            <a:off x="753567" y="1922433"/>
            <a:ext cx="3471600" cy="2009700"/>
          </a:xfrm>
          <a:prstGeom prst="rect">
            <a:avLst/>
          </a:prstGeom>
          <a:noFill/>
          <a:ln>
            <a:noFill/>
          </a:ln>
        </p:spPr>
        <p:txBody>
          <a:bodyPr anchorCtr="0" anchor="t" bIns="22875" lIns="45725" spcFirstLastPara="1" rIns="45725" wrap="square" tIns="22875">
            <a:noAutofit/>
          </a:bodyPr>
          <a:lstStyle/>
          <a:p>
            <a:pPr indent="-3810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Lato"/>
              <a:buChar char="●"/>
            </a:pPr>
            <a:r>
              <a:rPr b="1" i="0" lang="en" sz="2400" u="none" cap="none" strike="noStrik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rPr>
              <a:t>10</a:t>
            </a:r>
            <a:r>
              <a:rPr b="1" i="0" lang="en" sz="2400" u="none" cap="none" strike="noStrik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rPr>
              <a:t> </a:t>
            </a:r>
            <a:r>
              <a:rPr b="0" i="0" lang="en" sz="2400" u="none" cap="none" strike="noStrik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rPr>
              <a:t>days for the court to hear the case, after the tenants answer</a:t>
            </a:r>
            <a:endParaRPr b="0" i="0" sz="2400" u="none" cap="none" strike="noStrike">
              <a:solidFill>
                <a:schemeClr val="dk2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t/>
            </a:r>
            <a:endParaRPr b="0" i="1" sz="2000" u="none" cap="none" strike="noStrike">
              <a:solidFill>
                <a:schemeClr val="dk2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273" name="Google Shape;273;p17"/>
          <p:cNvSpPr/>
          <p:nvPr/>
        </p:nvSpPr>
        <p:spPr>
          <a:xfrm>
            <a:off x="753567" y="4635700"/>
            <a:ext cx="2793300" cy="15609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anchorCtr="0" anchor="ctr" bIns="22875" lIns="45725" spcFirstLastPara="1" rIns="45725" wrap="square" tIns="228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4" name="Google Shape;274;p17"/>
          <p:cNvSpPr/>
          <p:nvPr/>
        </p:nvSpPr>
        <p:spPr>
          <a:xfrm>
            <a:off x="989167" y="4759200"/>
            <a:ext cx="2322000" cy="1353300"/>
          </a:xfrm>
          <a:prstGeom prst="rect">
            <a:avLst/>
          </a:prstGeom>
          <a:noFill/>
          <a:ln>
            <a:noFill/>
          </a:ln>
        </p:spPr>
        <p:txBody>
          <a:bodyPr anchorCtr="0" anchor="t" bIns="22875" lIns="45725" spcFirstLastPara="1" rIns="45725" wrap="square" tIns="22875">
            <a:noAutofit/>
          </a:bodyPr>
          <a:lstStyle/>
          <a:p>
            <a:pPr indent="0" lvl="0" marL="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</a:pPr>
            <a:r>
              <a:rPr b="1" i="0" lang="en" sz="2700" u="sng" cap="none" strike="noStrike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rPr>
              <a:t>10</a:t>
            </a:r>
            <a:r>
              <a:rPr b="1" i="0" lang="en" sz="2700" u="none" cap="none" strike="noStrike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rPr>
              <a:t> days</a:t>
            </a:r>
            <a:endParaRPr b="1" i="0" sz="2700" u="none" cap="none" strike="noStrike">
              <a:solidFill>
                <a:schemeClr val="lt1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0" lvl="0" marL="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0" i="0" lang="en" sz="20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For Court to Schedule Hearing</a:t>
            </a:r>
            <a:endParaRPr b="0" i="0" sz="2000" u="none" cap="none" strike="noStrike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275" name="Google Shape;275;p17"/>
          <p:cNvSpPr txBox="1"/>
          <p:nvPr/>
        </p:nvSpPr>
        <p:spPr>
          <a:xfrm>
            <a:off x="6916367" y="1236433"/>
            <a:ext cx="2793300" cy="6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1" i="0" lang="en" sz="2400" u="none" cap="none" strike="noStrike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August</a:t>
            </a:r>
            <a:endParaRPr b="1" i="0" sz="2400" u="none" cap="none" strike="noStrike">
              <a:solidFill>
                <a:srgbClr val="000000"/>
              </a:solidFill>
              <a:latin typeface="Lato"/>
              <a:ea typeface="Lato"/>
              <a:cs typeface="Lato"/>
              <a:sym typeface="Lato"/>
            </a:endParaRPr>
          </a:p>
        </p:txBody>
      </p:sp>
      <p:graphicFrame>
        <p:nvGraphicFramePr>
          <p:cNvPr id="276" name="Google Shape;276;p17"/>
          <p:cNvGraphicFramePr/>
          <p:nvPr/>
        </p:nvGraphicFramePr>
        <p:xfrm>
          <a:off x="5015970" y="1770039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{44389FCD-81CB-47C7-BE01-8E45E6D4DB1E}</a:tableStyleId>
              </a:tblPr>
              <a:tblGrid>
                <a:gridCol w="942000"/>
                <a:gridCol w="942000"/>
                <a:gridCol w="942000"/>
                <a:gridCol w="942000"/>
                <a:gridCol w="942000"/>
                <a:gridCol w="942000"/>
                <a:gridCol w="942000"/>
              </a:tblGrid>
              <a:tr h="69320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500"/>
                        <a:buFont typeface="Arial"/>
                        <a:buNone/>
                      </a:pPr>
                      <a:r>
                        <a:rPr b="0" i="0" lang="en" sz="1500" u="none" cap="none" strike="noStrike">
                          <a:solidFill>
                            <a:schemeClr val="lt1"/>
                          </a:solidFill>
                          <a:latin typeface="Poppins Medium"/>
                          <a:ea typeface="Poppins Medium"/>
                          <a:cs typeface="Poppins Medium"/>
                          <a:sym typeface="Poppins Medium"/>
                        </a:rPr>
                        <a:t>Sun</a:t>
                      </a:r>
                      <a:endParaRPr sz="700" u="none" cap="none" strike="noStrike"/>
                    </a:p>
                  </a:txBody>
                  <a:tcPr marT="31075" marB="31075" marR="62175" marL="62175" anchor="ctr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dk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500"/>
                        <a:buFont typeface="Arial"/>
                        <a:buNone/>
                      </a:pPr>
                      <a:r>
                        <a:rPr b="0" i="0" lang="en" sz="1500" u="none" cap="none" strike="noStrike">
                          <a:solidFill>
                            <a:schemeClr val="lt1"/>
                          </a:solidFill>
                          <a:latin typeface="Poppins Medium"/>
                          <a:ea typeface="Poppins Medium"/>
                          <a:cs typeface="Poppins Medium"/>
                          <a:sym typeface="Poppins Medium"/>
                        </a:rPr>
                        <a:t>Mon</a:t>
                      </a:r>
                      <a:endParaRPr sz="700" u="none" cap="none" strike="noStrike"/>
                    </a:p>
                  </a:txBody>
                  <a:tcPr marT="31075" marB="31075" marR="62175" marL="62175" anchor="ctr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dk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500"/>
                        <a:buFont typeface="Arial"/>
                        <a:buNone/>
                      </a:pPr>
                      <a:r>
                        <a:rPr b="0" i="0" lang="en" sz="1500" u="none" cap="none" strike="noStrike">
                          <a:solidFill>
                            <a:schemeClr val="lt1"/>
                          </a:solidFill>
                          <a:latin typeface="Poppins Medium"/>
                          <a:ea typeface="Poppins Medium"/>
                          <a:cs typeface="Poppins Medium"/>
                          <a:sym typeface="Poppins Medium"/>
                        </a:rPr>
                        <a:t>Tue</a:t>
                      </a:r>
                      <a:endParaRPr sz="700" u="none" cap="none" strike="noStrike"/>
                    </a:p>
                  </a:txBody>
                  <a:tcPr marT="31075" marB="31075" marR="62175" marL="62175" anchor="ctr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dk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500"/>
                        <a:buFont typeface="Arial"/>
                        <a:buNone/>
                      </a:pPr>
                      <a:r>
                        <a:rPr b="0" i="0" lang="en" sz="1500" u="none" cap="none" strike="noStrike">
                          <a:solidFill>
                            <a:schemeClr val="lt1"/>
                          </a:solidFill>
                          <a:latin typeface="Poppins Medium"/>
                          <a:ea typeface="Poppins Medium"/>
                          <a:cs typeface="Poppins Medium"/>
                          <a:sym typeface="Poppins Medium"/>
                        </a:rPr>
                        <a:t>Wed</a:t>
                      </a:r>
                      <a:endParaRPr sz="700" u="none" cap="none" strike="noStrike"/>
                    </a:p>
                  </a:txBody>
                  <a:tcPr marT="31075" marB="31075" marR="62175" marL="62175" anchor="ctr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dk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500"/>
                        <a:buFont typeface="Arial"/>
                        <a:buNone/>
                      </a:pPr>
                      <a:r>
                        <a:rPr b="0" i="0" lang="en" sz="1500" u="none" cap="none" strike="noStrike">
                          <a:solidFill>
                            <a:schemeClr val="lt1"/>
                          </a:solidFill>
                          <a:latin typeface="Poppins Medium"/>
                          <a:ea typeface="Poppins Medium"/>
                          <a:cs typeface="Poppins Medium"/>
                          <a:sym typeface="Poppins Medium"/>
                        </a:rPr>
                        <a:t>Thu</a:t>
                      </a:r>
                      <a:endParaRPr sz="700" u="none" cap="none" strike="noStrike"/>
                    </a:p>
                  </a:txBody>
                  <a:tcPr marT="31075" marB="31075" marR="62175" marL="62175" anchor="ctr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dk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500"/>
                        <a:buFont typeface="Arial"/>
                        <a:buNone/>
                      </a:pPr>
                      <a:r>
                        <a:rPr b="0" i="0" lang="en" sz="1500" u="none" cap="none" strike="noStrike">
                          <a:solidFill>
                            <a:schemeClr val="lt1"/>
                          </a:solidFill>
                          <a:latin typeface="Poppins Medium"/>
                          <a:ea typeface="Poppins Medium"/>
                          <a:cs typeface="Poppins Medium"/>
                          <a:sym typeface="Poppins Medium"/>
                        </a:rPr>
                        <a:t>Fri</a:t>
                      </a:r>
                      <a:endParaRPr sz="700" u="none" cap="none" strike="noStrike"/>
                    </a:p>
                  </a:txBody>
                  <a:tcPr marT="31075" marB="31075" marR="62175" marL="62175" anchor="ctr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dk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500"/>
                        <a:buFont typeface="Arial"/>
                        <a:buNone/>
                      </a:pPr>
                      <a:r>
                        <a:rPr b="0" i="0" lang="en" sz="1500" u="none" cap="none" strike="noStrike">
                          <a:solidFill>
                            <a:schemeClr val="lt1"/>
                          </a:solidFill>
                          <a:latin typeface="Poppins Medium"/>
                          <a:ea typeface="Poppins Medium"/>
                          <a:cs typeface="Poppins Medium"/>
                          <a:sym typeface="Poppins Medium"/>
                        </a:rPr>
                        <a:t>Sat</a:t>
                      </a:r>
                      <a:endParaRPr sz="700" u="none" cap="none" strike="noStrike"/>
                    </a:p>
                  </a:txBody>
                  <a:tcPr marT="31075" marB="31075" marR="62175" marL="62175" anchor="ctr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dk2"/>
                    </a:solidFill>
                  </a:tcPr>
                </a:tc>
              </a:tr>
              <a:tr h="76172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1100" u="none" cap="none" strike="noStrike">
                          <a:solidFill>
                            <a:schemeClr val="lt1"/>
                          </a:solidFill>
                          <a:latin typeface="Lato Light"/>
                          <a:ea typeface="Lato Light"/>
                          <a:cs typeface="Lato Light"/>
                          <a:sym typeface="Lato Light"/>
                        </a:rPr>
                        <a:t>28</a:t>
                      </a:r>
                      <a:endParaRPr sz="700" u="none" cap="none" strike="noStrike">
                        <a:solidFill>
                          <a:schemeClr val="lt1"/>
                        </a:solidFill>
                      </a:endParaRPr>
                    </a:p>
                  </a:txBody>
                  <a:tcPr marT="90000" marB="22875" marR="45725" marL="90025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1100" u="none" cap="none" strike="noStrike">
                          <a:solidFill>
                            <a:schemeClr val="lt1"/>
                          </a:solidFill>
                          <a:latin typeface="Lato Light"/>
                          <a:ea typeface="Lato Light"/>
                          <a:cs typeface="Lato Light"/>
                          <a:sym typeface="Lato Light"/>
                        </a:rPr>
                        <a:t>29</a:t>
                      </a:r>
                      <a:endParaRPr b="0" i="0" sz="1100" u="none" cap="none" strike="noStrike">
                        <a:solidFill>
                          <a:schemeClr val="lt1"/>
                        </a:solidFill>
                        <a:latin typeface="Lato Light"/>
                        <a:ea typeface="Lato Light"/>
                        <a:cs typeface="Lato Light"/>
                        <a:sym typeface="Lato Light"/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t/>
                      </a:r>
                      <a:endParaRPr sz="700" u="none" cap="none" strike="noStrike">
                        <a:solidFill>
                          <a:schemeClr val="lt1"/>
                        </a:solidFill>
                      </a:endParaRPr>
                    </a:p>
                  </a:txBody>
                  <a:tcPr marT="90000" marB="22875" marR="45725" marL="90025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06666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1100" u="none" cap="none" strike="noStrike">
                          <a:solidFill>
                            <a:schemeClr val="lt1"/>
                          </a:solidFill>
                          <a:latin typeface="Lato Light"/>
                          <a:ea typeface="Lato Light"/>
                          <a:cs typeface="Lato Light"/>
                          <a:sym typeface="Lato Light"/>
                        </a:rPr>
                        <a:t>30</a:t>
                      </a:r>
                      <a:endParaRPr sz="1100" u="none" cap="none" strike="noStrike">
                        <a:solidFill>
                          <a:schemeClr val="lt1"/>
                        </a:solidFill>
                        <a:latin typeface="Lato Light"/>
                        <a:ea typeface="Lato Light"/>
                        <a:cs typeface="Lato Light"/>
                        <a:sym typeface="Lato Light"/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t/>
                      </a:r>
                      <a:endParaRPr sz="1100" u="none" cap="none" strike="noStrike">
                        <a:solidFill>
                          <a:schemeClr val="lt1"/>
                        </a:solidFill>
                        <a:latin typeface="Lato Light"/>
                        <a:ea typeface="Lato Light"/>
                        <a:cs typeface="Lato Light"/>
                        <a:sym typeface="Lato Light"/>
                      </a:endParaRPr>
                    </a:p>
                  </a:txBody>
                  <a:tcPr marT="90000" marB="22875" marR="45725" marL="90025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06666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1100" u="none" cap="none" strike="noStrike">
                          <a:solidFill>
                            <a:schemeClr val="lt1"/>
                          </a:solidFill>
                          <a:latin typeface="Lato Light"/>
                          <a:ea typeface="Lato Light"/>
                          <a:cs typeface="Lato Light"/>
                          <a:sym typeface="Lato Light"/>
                        </a:rPr>
                        <a:t>31</a:t>
                      </a:r>
                      <a:endParaRPr b="0" i="0" sz="1100" u="none" cap="none" strike="noStrike">
                        <a:solidFill>
                          <a:schemeClr val="lt1"/>
                        </a:solidFill>
                        <a:latin typeface="Lato Light"/>
                        <a:ea typeface="Lato Light"/>
                        <a:cs typeface="Lato Light"/>
                        <a:sym typeface="Lato Light"/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t/>
                      </a:r>
                      <a:endParaRPr sz="1100" u="none" cap="none" strike="noStrike">
                        <a:solidFill>
                          <a:schemeClr val="lt1"/>
                        </a:solidFill>
                        <a:latin typeface="Lato Light"/>
                        <a:ea typeface="Lato Light"/>
                        <a:cs typeface="Lato Light"/>
                        <a:sym typeface="Lato Light"/>
                      </a:endParaRPr>
                    </a:p>
                  </a:txBody>
                  <a:tcPr marT="90000" marB="22875" marR="45725" marL="90025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06666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1100" u="none" cap="none" strike="noStrike">
                          <a:latin typeface="Lato Light"/>
                          <a:ea typeface="Lato Light"/>
                          <a:cs typeface="Lato Light"/>
                          <a:sym typeface="Lato Light"/>
                        </a:rPr>
                        <a:t>1 </a:t>
                      </a:r>
                      <a:endParaRPr b="0" i="0" sz="1100" u="none" cap="none" strike="noStrike">
                        <a:solidFill>
                          <a:schemeClr val="dk1"/>
                        </a:solidFill>
                        <a:latin typeface="Lato Light"/>
                        <a:ea typeface="Lato Light"/>
                        <a:cs typeface="Lato Light"/>
                        <a:sym typeface="Lato Light"/>
                      </a:endParaRPr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400"/>
                        <a:buFont typeface="Arial"/>
                        <a:buNone/>
                      </a:pPr>
                      <a:r>
                        <a:t/>
                      </a:r>
                      <a:endParaRPr sz="1100" u="none" cap="none" strike="noStrike">
                        <a:latin typeface="Lato Light"/>
                        <a:ea typeface="Lato Light"/>
                        <a:cs typeface="Lato Light"/>
                        <a:sym typeface="Lato Light"/>
                      </a:endParaRPr>
                    </a:p>
                  </a:txBody>
                  <a:tcPr marT="90000" marB="22875" marR="45725" marL="90025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06666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1100" u="none" cap="none" strike="noStrike">
                          <a:latin typeface="Lato Light"/>
                          <a:ea typeface="Lato Light"/>
                          <a:cs typeface="Lato Light"/>
                          <a:sym typeface="Lato Light"/>
                        </a:rPr>
                        <a:t>2</a:t>
                      </a:r>
                      <a:endParaRPr b="0" i="0" sz="1100" u="none" cap="none" strike="noStrike">
                        <a:solidFill>
                          <a:schemeClr val="dk1"/>
                        </a:solidFill>
                        <a:latin typeface="Lato Light"/>
                        <a:ea typeface="Lato Light"/>
                        <a:cs typeface="Lato Light"/>
                        <a:sym typeface="Lato Light"/>
                      </a:endParaRPr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400"/>
                        <a:buFont typeface="Arial"/>
                        <a:buNone/>
                      </a:pPr>
                      <a:r>
                        <a:t/>
                      </a:r>
                      <a:endParaRPr sz="1100" u="none" cap="none" strike="noStrike">
                        <a:latin typeface="Lato Light"/>
                        <a:ea typeface="Lato Light"/>
                        <a:cs typeface="Lato Light"/>
                        <a:sym typeface="Lato Light"/>
                      </a:endParaRPr>
                    </a:p>
                  </a:txBody>
                  <a:tcPr marT="90000" marB="22875" marR="45725" marL="90025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06666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1100" u="none" cap="none" strike="noStrike">
                          <a:solidFill>
                            <a:schemeClr val="lt1"/>
                          </a:solidFill>
                          <a:latin typeface="Lato Light"/>
                          <a:ea typeface="Lato Light"/>
                          <a:cs typeface="Lato Light"/>
                          <a:sym typeface="Lato Light"/>
                        </a:rPr>
                        <a:t>3</a:t>
                      </a:r>
                      <a:endParaRPr b="0" i="0" sz="1100" u="none" cap="none" strike="noStrike">
                        <a:solidFill>
                          <a:schemeClr val="lt1"/>
                        </a:solidFill>
                        <a:latin typeface="Lato Light"/>
                        <a:ea typeface="Lato Light"/>
                        <a:cs typeface="Lato Light"/>
                        <a:sym typeface="Lato Light"/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t/>
                      </a:r>
                      <a:endParaRPr sz="1100" u="none" cap="none" strike="noStrike">
                        <a:solidFill>
                          <a:schemeClr val="lt1"/>
                        </a:solidFill>
                        <a:latin typeface="Lato Light"/>
                        <a:ea typeface="Lato Light"/>
                        <a:cs typeface="Lato Light"/>
                        <a:sym typeface="Lato Light"/>
                      </a:endParaRPr>
                    </a:p>
                  </a:txBody>
                  <a:tcPr marT="90000" marB="22875" marR="45725" marL="90025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4"/>
                    </a:solidFill>
                  </a:tcPr>
                </a:tc>
              </a:tr>
              <a:tr h="76172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1100" u="none" cap="none" strike="noStrike">
                          <a:solidFill>
                            <a:schemeClr val="lt1"/>
                          </a:solidFill>
                          <a:latin typeface="Lato Light"/>
                          <a:ea typeface="Lato Light"/>
                          <a:cs typeface="Lato Light"/>
                          <a:sym typeface="Lato Light"/>
                        </a:rPr>
                        <a:t>4</a:t>
                      </a:r>
                      <a:r>
                        <a:rPr lang="en" sz="1100" u="none" cap="none" strike="noStrike">
                          <a:solidFill>
                            <a:schemeClr val="lt1"/>
                          </a:solidFill>
                          <a:latin typeface="Lato Light"/>
                          <a:ea typeface="Lato Light"/>
                          <a:cs typeface="Lato Light"/>
                          <a:sym typeface="Lato Light"/>
                        </a:rPr>
                        <a:t> </a:t>
                      </a:r>
                      <a:endParaRPr b="0" i="0" sz="1100" u="none" cap="none" strike="noStrike">
                        <a:solidFill>
                          <a:schemeClr val="lt1"/>
                        </a:solidFill>
                        <a:latin typeface="Lato Light"/>
                        <a:ea typeface="Lato Light"/>
                        <a:cs typeface="Lato Light"/>
                        <a:sym typeface="Lato Light"/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t/>
                      </a:r>
                      <a:endParaRPr sz="1100" u="none" cap="none" strike="noStrike">
                        <a:solidFill>
                          <a:schemeClr val="lt1"/>
                        </a:solidFill>
                        <a:latin typeface="Lato Light"/>
                        <a:ea typeface="Lato Light"/>
                        <a:cs typeface="Lato Light"/>
                        <a:sym typeface="Lato Light"/>
                      </a:endParaRPr>
                    </a:p>
                  </a:txBody>
                  <a:tcPr marT="90000" marB="22875" marR="45725" marL="90025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1100">
                          <a:latin typeface="Lato Light"/>
                          <a:ea typeface="Lato Light"/>
                          <a:cs typeface="Lato Light"/>
                          <a:sym typeface="Lato Light"/>
                        </a:rPr>
                        <a:t>5</a:t>
                      </a:r>
                      <a:endParaRPr b="0" i="0" sz="1100" u="none" cap="none" strike="noStrike">
                        <a:latin typeface="Lato Light"/>
                        <a:ea typeface="Lato Light"/>
                        <a:cs typeface="Lato Light"/>
                        <a:sym typeface="Lato Light"/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400"/>
                        <a:buFont typeface="Arial"/>
                        <a:buNone/>
                      </a:pPr>
                      <a:r>
                        <a:rPr b="1" lang="en" sz="2400" u="none" cap="none" strike="noStrike">
                          <a:solidFill>
                            <a:schemeClr val="lt1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1</a:t>
                      </a:r>
                      <a:endParaRPr sz="1100" u="none" cap="none" strike="noStrike">
                        <a:latin typeface="Lato Light"/>
                        <a:ea typeface="Lato Light"/>
                        <a:cs typeface="Lato Light"/>
                        <a:sym typeface="Lato Light"/>
                      </a:endParaRPr>
                    </a:p>
                  </a:txBody>
                  <a:tcPr marT="90000" marB="22875" marR="45725" marL="90025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1100">
                          <a:latin typeface="Lato Light"/>
                          <a:ea typeface="Lato Light"/>
                          <a:cs typeface="Lato Light"/>
                          <a:sym typeface="Lato Light"/>
                        </a:rPr>
                        <a:t>6</a:t>
                      </a:r>
                      <a:endParaRPr b="0" i="0" sz="1100" u="none" cap="none" strike="noStrike">
                        <a:latin typeface="Lato Light"/>
                        <a:ea typeface="Lato Light"/>
                        <a:cs typeface="Lato Light"/>
                        <a:sym typeface="Lato Light"/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400"/>
                        <a:buFont typeface="Arial"/>
                        <a:buNone/>
                      </a:pPr>
                      <a:r>
                        <a:rPr b="1" lang="en" sz="2400" u="none" cap="none" strike="noStrike">
                          <a:solidFill>
                            <a:schemeClr val="lt1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2</a:t>
                      </a:r>
                      <a:endParaRPr sz="1100" u="none" cap="none" strike="noStrike">
                        <a:latin typeface="Lato Light"/>
                        <a:ea typeface="Lato Light"/>
                        <a:cs typeface="Lato Light"/>
                        <a:sym typeface="Lato Light"/>
                      </a:endParaRPr>
                    </a:p>
                  </a:txBody>
                  <a:tcPr marT="90000" marB="22875" marR="45725" marL="90025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1100">
                          <a:latin typeface="Lato Light"/>
                          <a:ea typeface="Lato Light"/>
                          <a:cs typeface="Lato Light"/>
                          <a:sym typeface="Lato Light"/>
                        </a:rPr>
                        <a:t>7</a:t>
                      </a:r>
                      <a:endParaRPr sz="1100" u="none" cap="none" strike="noStrike">
                        <a:latin typeface="Lato Light"/>
                        <a:ea typeface="Lato Light"/>
                        <a:cs typeface="Lato Light"/>
                        <a:sym typeface="Lato Light"/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400"/>
                        <a:buFont typeface="Arial"/>
                        <a:buNone/>
                      </a:pPr>
                      <a:r>
                        <a:rPr b="1" lang="en" sz="2400" u="none" cap="none" strike="noStrike">
                          <a:solidFill>
                            <a:schemeClr val="lt1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3</a:t>
                      </a:r>
                      <a:endParaRPr sz="1100" u="none" cap="none" strike="noStrike">
                        <a:latin typeface="Lato Light"/>
                        <a:ea typeface="Lato Light"/>
                        <a:cs typeface="Lato Light"/>
                        <a:sym typeface="Lato Light"/>
                      </a:endParaRPr>
                    </a:p>
                  </a:txBody>
                  <a:tcPr marT="90000" marB="22875" marR="45725" marL="90025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1100">
                          <a:latin typeface="Lato Light"/>
                          <a:ea typeface="Lato Light"/>
                          <a:cs typeface="Lato Light"/>
                          <a:sym typeface="Lato Light"/>
                        </a:rPr>
                        <a:t>8</a:t>
                      </a:r>
                      <a:endParaRPr b="0" i="0" sz="1100" u="none" cap="none" strike="noStrike">
                        <a:latin typeface="Lato Light"/>
                        <a:ea typeface="Lato Light"/>
                        <a:cs typeface="Lato Light"/>
                        <a:sym typeface="Lato Light"/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400"/>
                        <a:buFont typeface="Arial"/>
                        <a:buNone/>
                      </a:pPr>
                      <a:r>
                        <a:rPr b="1" lang="en" sz="2400" u="none" cap="none" strike="noStrike">
                          <a:solidFill>
                            <a:schemeClr val="lt1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4</a:t>
                      </a:r>
                      <a:endParaRPr sz="1100" u="none" cap="none" strike="noStrike">
                        <a:latin typeface="Lato Light"/>
                        <a:ea typeface="Lato Light"/>
                        <a:cs typeface="Lato Light"/>
                        <a:sym typeface="Lato Light"/>
                      </a:endParaRPr>
                    </a:p>
                  </a:txBody>
                  <a:tcPr marT="90000" marB="22875" marR="45725" marL="90025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1100">
                          <a:latin typeface="Lato Light"/>
                          <a:ea typeface="Lato Light"/>
                          <a:cs typeface="Lato Light"/>
                          <a:sym typeface="Lato Light"/>
                        </a:rPr>
                        <a:t>9</a:t>
                      </a:r>
                      <a:endParaRPr b="0" i="0" sz="1100" u="none" cap="none" strike="noStrike">
                        <a:latin typeface="Lato Light"/>
                        <a:ea typeface="Lato Light"/>
                        <a:cs typeface="Lato Light"/>
                        <a:sym typeface="Lato Light"/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400"/>
                        <a:buFont typeface="Arial"/>
                        <a:buNone/>
                      </a:pPr>
                      <a:r>
                        <a:rPr b="1" lang="en" sz="2400" u="none" cap="none" strike="noStrike">
                          <a:solidFill>
                            <a:schemeClr val="lt1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5</a:t>
                      </a:r>
                      <a:endParaRPr sz="1100" u="none" cap="none" strike="noStrike">
                        <a:latin typeface="Lato Light"/>
                        <a:ea typeface="Lato Light"/>
                        <a:cs typeface="Lato Light"/>
                        <a:sym typeface="Lato Light"/>
                      </a:endParaRPr>
                    </a:p>
                  </a:txBody>
                  <a:tcPr marT="90000" marB="22875" marR="45725" marL="90025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b="0" i="0" lang="en" sz="1100" u="none" cap="none" strike="noStrike">
                          <a:solidFill>
                            <a:schemeClr val="lt1"/>
                          </a:solidFill>
                          <a:latin typeface="Lato Light"/>
                          <a:ea typeface="Lato Light"/>
                          <a:cs typeface="Lato Light"/>
                          <a:sym typeface="Lato Light"/>
                        </a:rPr>
                        <a:t>1</a:t>
                      </a:r>
                      <a:r>
                        <a:rPr lang="en" sz="1100" u="none" cap="none" strike="noStrike">
                          <a:solidFill>
                            <a:schemeClr val="lt1"/>
                          </a:solidFill>
                          <a:latin typeface="Lato Light"/>
                          <a:ea typeface="Lato Light"/>
                          <a:cs typeface="Lato Light"/>
                          <a:sym typeface="Lato Light"/>
                        </a:rPr>
                        <a:t>0</a:t>
                      </a:r>
                      <a:endParaRPr b="0" i="0" sz="1100" u="none" cap="none" strike="noStrike">
                        <a:solidFill>
                          <a:schemeClr val="lt1"/>
                        </a:solidFill>
                        <a:latin typeface="Lato Light"/>
                        <a:ea typeface="Lato Light"/>
                        <a:cs typeface="Lato Light"/>
                        <a:sym typeface="Lato Light"/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t/>
                      </a:r>
                      <a:endParaRPr sz="1100" u="none" cap="none" strike="noStrike">
                        <a:solidFill>
                          <a:schemeClr val="lt1"/>
                        </a:solidFill>
                        <a:latin typeface="Lato Light"/>
                        <a:ea typeface="Lato Light"/>
                        <a:cs typeface="Lato Light"/>
                        <a:sym typeface="Lato Light"/>
                      </a:endParaRPr>
                    </a:p>
                  </a:txBody>
                  <a:tcPr marT="90000" marB="22875" marR="45725" marL="90025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4"/>
                    </a:solidFill>
                  </a:tcPr>
                </a:tc>
              </a:tr>
              <a:tr h="71107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1100" u="none" cap="none" strike="noStrike">
                          <a:solidFill>
                            <a:schemeClr val="lt1"/>
                          </a:solidFill>
                          <a:latin typeface="Lato Light"/>
                          <a:ea typeface="Lato Light"/>
                          <a:cs typeface="Lato Light"/>
                          <a:sym typeface="Lato Light"/>
                        </a:rPr>
                        <a:t>11</a:t>
                      </a:r>
                      <a:endParaRPr b="0" i="0" sz="1100" u="none" cap="none" strike="noStrike">
                        <a:solidFill>
                          <a:schemeClr val="lt1"/>
                        </a:solidFill>
                        <a:latin typeface="Lato Light"/>
                        <a:ea typeface="Lato Light"/>
                        <a:cs typeface="Lato Light"/>
                        <a:sym typeface="Lato Light"/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t/>
                      </a:r>
                      <a:endParaRPr sz="1100" u="none" cap="none" strike="noStrike">
                        <a:solidFill>
                          <a:schemeClr val="lt1"/>
                        </a:solidFill>
                        <a:latin typeface="Lato Light"/>
                        <a:ea typeface="Lato Light"/>
                        <a:cs typeface="Lato Light"/>
                        <a:sym typeface="Lato Light"/>
                      </a:endParaRPr>
                    </a:p>
                  </a:txBody>
                  <a:tcPr marT="90000" marB="22875" marR="45725" marL="90025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1100" u="none" cap="none" strike="noStrike">
                          <a:latin typeface="Lato Light"/>
                          <a:ea typeface="Lato Light"/>
                          <a:cs typeface="Lato Light"/>
                          <a:sym typeface="Lato Light"/>
                        </a:rPr>
                        <a:t>1</a:t>
                      </a:r>
                      <a:r>
                        <a:rPr lang="en" sz="1100">
                          <a:latin typeface="Lato Light"/>
                          <a:ea typeface="Lato Light"/>
                          <a:cs typeface="Lato Light"/>
                          <a:sym typeface="Lato Light"/>
                        </a:rPr>
                        <a:t>2</a:t>
                      </a:r>
                      <a:endParaRPr b="0" i="0" sz="1100" u="none" cap="none" strike="noStrike">
                        <a:latin typeface="Lato Light"/>
                        <a:ea typeface="Lato Light"/>
                        <a:cs typeface="Lato Light"/>
                        <a:sym typeface="Lato Light"/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400"/>
                        <a:buFont typeface="Arial"/>
                        <a:buNone/>
                      </a:pPr>
                      <a:r>
                        <a:rPr b="1" lang="en" sz="2400" u="none" cap="none" strike="noStrike">
                          <a:solidFill>
                            <a:schemeClr val="lt1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6</a:t>
                      </a:r>
                      <a:endParaRPr sz="1100" u="none" cap="none" strike="noStrike">
                        <a:latin typeface="Lato Light"/>
                        <a:ea typeface="Lato Light"/>
                        <a:cs typeface="Lato Light"/>
                        <a:sym typeface="Lato Light"/>
                      </a:endParaRPr>
                    </a:p>
                  </a:txBody>
                  <a:tcPr marT="90000" marB="22875" marR="45725" marL="90025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1100">
                          <a:latin typeface="Lato Light"/>
                          <a:ea typeface="Lato Light"/>
                          <a:cs typeface="Lato Light"/>
                          <a:sym typeface="Lato Light"/>
                        </a:rPr>
                        <a:t>13</a:t>
                      </a:r>
                      <a:endParaRPr b="0" i="0" sz="1100" u="none" cap="none" strike="noStrike">
                        <a:latin typeface="Lato Light"/>
                        <a:ea typeface="Lato Light"/>
                        <a:cs typeface="Lato Light"/>
                        <a:sym typeface="Lato Light"/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400"/>
                        <a:buFont typeface="Arial"/>
                        <a:buNone/>
                      </a:pPr>
                      <a:r>
                        <a:rPr b="1" lang="en" sz="2400" u="none" cap="none" strike="noStrike">
                          <a:solidFill>
                            <a:schemeClr val="lt1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7</a:t>
                      </a:r>
                      <a:endParaRPr sz="1100" u="none" cap="none" strike="noStrike">
                        <a:latin typeface="Lato Light"/>
                        <a:ea typeface="Lato Light"/>
                        <a:cs typeface="Lato Light"/>
                        <a:sym typeface="Lato Light"/>
                      </a:endParaRPr>
                    </a:p>
                  </a:txBody>
                  <a:tcPr marT="90000" marB="22875" marR="45725" marL="90025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1100">
                          <a:latin typeface="Lato Light"/>
                          <a:ea typeface="Lato Light"/>
                          <a:cs typeface="Lato Light"/>
                          <a:sym typeface="Lato Light"/>
                        </a:rPr>
                        <a:t>14</a:t>
                      </a:r>
                      <a:endParaRPr b="0" i="0" sz="1100" u="none" cap="none" strike="noStrike">
                        <a:latin typeface="Lato Light"/>
                        <a:ea typeface="Lato Light"/>
                        <a:cs typeface="Lato Light"/>
                        <a:sym typeface="Lato Light"/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400"/>
                        <a:buFont typeface="Arial"/>
                        <a:buNone/>
                      </a:pPr>
                      <a:r>
                        <a:rPr b="1" lang="en" sz="2400" u="none" cap="none" strike="noStrike">
                          <a:solidFill>
                            <a:schemeClr val="lt1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8</a:t>
                      </a:r>
                      <a:endParaRPr sz="1100" u="none" cap="none" strike="noStrike">
                        <a:latin typeface="Lato Light"/>
                        <a:ea typeface="Lato Light"/>
                        <a:cs typeface="Lato Light"/>
                        <a:sym typeface="Lato Light"/>
                      </a:endParaRPr>
                    </a:p>
                  </a:txBody>
                  <a:tcPr marT="90000" marB="22875" marR="45725" marL="90025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1100">
                          <a:latin typeface="Lato Light"/>
                          <a:ea typeface="Lato Light"/>
                          <a:cs typeface="Lato Light"/>
                          <a:sym typeface="Lato Light"/>
                        </a:rPr>
                        <a:t>15</a:t>
                      </a:r>
                      <a:endParaRPr b="0" i="0" sz="1100" u="none" cap="none" strike="noStrike">
                        <a:latin typeface="Lato Light"/>
                        <a:ea typeface="Lato Light"/>
                        <a:cs typeface="Lato Light"/>
                        <a:sym typeface="Lato Light"/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400"/>
                        <a:buFont typeface="Arial"/>
                        <a:buNone/>
                      </a:pPr>
                      <a:r>
                        <a:rPr b="1" lang="en" sz="2400" u="none" cap="none" strike="noStrike">
                          <a:solidFill>
                            <a:schemeClr val="lt1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9</a:t>
                      </a:r>
                      <a:endParaRPr sz="1100" u="none" cap="none" strike="noStrike">
                        <a:latin typeface="Lato Light"/>
                        <a:ea typeface="Lato Light"/>
                        <a:cs typeface="Lato Light"/>
                        <a:sym typeface="Lato Light"/>
                      </a:endParaRPr>
                    </a:p>
                  </a:txBody>
                  <a:tcPr marT="90000" marB="22875" marR="45725" marL="90025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1100">
                          <a:latin typeface="Lato Light"/>
                          <a:ea typeface="Lato Light"/>
                          <a:cs typeface="Lato Light"/>
                          <a:sym typeface="Lato Light"/>
                        </a:rPr>
                        <a:t>16</a:t>
                      </a:r>
                      <a:endParaRPr b="0" i="0" sz="1100" u="none" cap="none" strike="noStrike">
                        <a:latin typeface="Lato Light"/>
                        <a:ea typeface="Lato Light"/>
                        <a:cs typeface="Lato Light"/>
                        <a:sym typeface="Lato Light"/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400"/>
                        <a:buFont typeface="Arial"/>
                        <a:buNone/>
                      </a:pPr>
                      <a:r>
                        <a:rPr b="1" lang="en" sz="2400" u="none" cap="none" strike="noStrike">
                          <a:solidFill>
                            <a:schemeClr val="lt1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10</a:t>
                      </a:r>
                      <a:endParaRPr sz="1100" u="none" cap="none" strike="noStrike">
                        <a:latin typeface="Lato Light"/>
                        <a:ea typeface="Lato Light"/>
                        <a:cs typeface="Lato Light"/>
                        <a:sym typeface="Lato Light"/>
                      </a:endParaRPr>
                    </a:p>
                  </a:txBody>
                  <a:tcPr marT="90000" marB="22875" marR="45725" marL="90025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1100" u="none" cap="none" strike="noStrike">
                          <a:solidFill>
                            <a:schemeClr val="lt1"/>
                          </a:solidFill>
                          <a:latin typeface="Lato Light"/>
                          <a:ea typeface="Lato Light"/>
                          <a:cs typeface="Lato Light"/>
                          <a:sym typeface="Lato Light"/>
                        </a:rPr>
                        <a:t>17 </a:t>
                      </a:r>
                      <a:endParaRPr b="0" i="0" sz="1100" u="none" cap="none" strike="noStrike">
                        <a:solidFill>
                          <a:schemeClr val="lt1"/>
                        </a:solidFill>
                        <a:latin typeface="Lato Light"/>
                        <a:ea typeface="Lato Light"/>
                        <a:cs typeface="Lato Light"/>
                        <a:sym typeface="Lato Light"/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t/>
                      </a:r>
                      <a:endParaRPr sz="1100" u="none" cap="none" strike="noStrike">
                        <a:solidFill>
                          <a:schemeClr val="lt1"/>
                        </a:solidFill>
                        <a:latin typeface="Lato Light"/>
                        <a:ea typeface="Lato Light"/>
                        <a:cs typeface="Lato Light"/>
                        <a:sym typeface="Lato Light"/>
                      </a:endParaRPr>
                    </a:p>
                  </a:txBody>
                  <a:tcPr marT="90000" marB="22875" marR="45725" marL="90025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4"/>
                    </a:solidFill>
                  </a:tcPr>
                </a:tc>
              </a:tr>
              <a:tr h="71107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1100" u="none" cap="none" strike="noStrike">
                          <a:solidFill>
                            <a:schemeClr val="lt1"/>
                          </a:solidFill>
                          <a:latin typeface="Lato Light"/>
                          <a:ea typeface="Lato Light"/>
                          <a:cs typeface="Lato Light"/>
                          <a:sym typeface="Lato Light"/>
                        </a:rPr>
                        <a:t>18</a:t>
                      </a:r>
                      <a:endParaRPr b="0" i="0" sz="1100" u="none" cap="none" strike="noStrike">
                        <a:solidFill>
                          <a:schemeClr val="lt1"/>
                        </a:solidFill>
                        <a:latin typeface="Lato Light"/>
                        <a:ea typeface="Lato Light"/>
                        <a:cs typeface="Lato Light"/>
                        <a:sym typeface="Lato Light"/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t/>
                      </a:r>
                      <a:endParaRPr sz="1100" u="none" cap="none" strike="noStrike">
                        <a:solidFill>
                          <a:schemeClr val="lt1"/>
                        </a:solidFill>
                        <a:latin typeface="Lato Light"/>
                        <a:ea typeface="Lato Light"/>
                        <a:cs typeface="Lato Light"/>
                        <a:sym typeface="Lato Light"/>
                      </a:endParaRPr>
                    </a:p>
                  </a:txBody>
                  <a:tcPr marT="90000" marB="22875" marR="45725" marL="90025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1100" u="none" cap="none" strike="noStrike">
                          <a:latin typeface="Lato Light"/>
                          <a:ea typeface="Lato Light"/>
                          <a:cs typeface="Lato Light"/>
                          <a:sym typeface="Lato Light"/>
                        </a:rPr>
                        <a:t>19 </a:t>
                      </a:r>
                      <a:endParaRPr b="0" i="0" sz="1100" u="none" cap="none" strike="noStrike">
                        <a:latin typeface="Lato Light"/>
                        <a:ea typeface="Lato Light"/>
                        <a:cs typeface="Lato Light"/>
                        <a:sym typeface="Lato Light"/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400"/>
                        <a:buFont typeface="Arial"/>
                        <a:buNone/>
                      </a:pPr>
                      <a:r>
                        <a:t/>
                      </a:r>
                      <a:endParaRPr sz="1100" u="none" cap="none" strike="noStrike">
                        <a:latin typeface="Lato Light"/>
                        <a:ea typeface="Lato Light"/>
                        <a:cs typeface="Lato Light"/>
                        <a:sym typeface="Lato Light"/>
                      </a:endParaRPr>
                    </a:p>
                  </a:txBody>
                  <a:tcPr marT="90000" marB="22875" marR="45725" marL="90025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1100" u="none" cap="none" strike="noStrike">
                          <a:latin typeface="Lato Light"/>
                          <a:ea typeface="Lato Light"/>
                          <a:cs typeface="Lato Light"/>
                          <a:sym typeface="Lato Light"/>
                        </a:rPr>
                        <a:t>20 </a:t>
                      </a:r>
                      <a:endParaRPr b="0" i="0" sz="1100" u="none" cap="none" strike="noStrike">
                        <a:latin typeface="Lato Light"/>
                        <a:ea typeface="Lato Light"/>
                        <a:cs typeface="Lato Light"/>
                        <a:sym typeface="Lato Light"/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400"/>
                        <a:buFont typeface="Arial"/>
                        <a:buNone/>
                      </a:pPr>
                      <a:r>
                        <a:t/>
                      </a:r>
                      <a:endParaRPr sz="1100" u="none" cap="none" strike="noStrike">
                        <a:latin typeface="Lato Light"/>
                        <a:ea typeface="Lato Light"/>
                        <a:cs typeface="Lato Light"/>
                        <a:sym typeface="Lato Light"/>
                      </a:endParaRPr>
                    </a:p>
                  </a:txBody>
                  <a:tcPr marT="90000" marB="22875" marR="45725" marL="90025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b="0" i="0" lang="en" sz="1100" u="none" cap="none" strike="noStrike">
                          <a:latin typeface="Lato Light"/>
                          <a:ea typeface="Lato Light"/>
                          <a:cs typeface="Lato Light"/>
                          <a:sym typeface="Lato Light"/>
                        </a:rPr>
                        <a:t>2</a:t>
                      </a:r>
                      <a:r>
                        <a:rPr lang="en" sz="1100" u="none" cap="none" strike="noStrike">
                          <a:latin typeface="Lato Light"/>
                          <a:ea typeface="Lato Light"/>
                          <a:cs typeface="Lato Light"/>
                          <a:sym typeface="Lato Light"/>
                        </a:rPr>
                        <a:t>1 </a:t>
                      </a:r>
                      <a:endParaRPr b="0" i="0" sz="1100" u="none" cap="none" strike="noStrike">
                        <a:latin typeface="Lato Light"/>
                        <a:ea typeface="Lato Light"/>
                        <a:cs typeface="Lato Light"/>
                        <a:sym typeface="Lato Light"/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400"/>
                        <a:buFont typeface="Arial"/>
                        <a:buNone/>
                      </a:pPr>
                      <a:r>
                        <a:t/>
                      </a:r>
                      <a:endParaRPr sz="1100" u="none" cap="none" strike="noStrike">
                        <a:latin typeface="Lato Light"/>
                        <a:ea typeface="Lato Light"/>
                        <a:cs typeface="Lato Light"/>
                        <a:sym typeface="Lato Light"/>
                      </a:endParaRPr>
                    </a:p>
                  </a:txBody>
                  <a:tcPr marT="90000" marB="22875" marR="45725" marL="90025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b="0" i="0" lang="en" sz="1100" u="none" cap="none" strike="noStrike">
                          <a:latin typeface="Lato Light"/>
                          <a:ea typeface="Lato Light"/>
                          <a:cs typeface="Lato Light"/>
                          <a:sym typeface="Lato Light"/>
                        </a:rPr>
                        <a:t>2</a:t>
                      </a:r>
                      <a:r>
                        <a:rPr lang="en" sz="1100" u="none" cap="none" strike="noStrike">
                          <a:latin typeface="Lato Light"/>
                          <a:ea typeface="Lato Light"/>
                          <a:cs typeface="Lato Light"/>
                          <a:sym typeface="Lato Light"/>
                        </a:rPr>
                        <a:t>2 </a:t>
                      </a:r>
                      <a:endParaRPr b="0" i="0" sz="1100" u="none" cap="none" strike="noStrike">
                        <a:latin typeface="Lato Light"/>
                        <a:ea typeface="Lato Light"/>
                        <a:cs typeface="Lato Light"/>
                        <a:sym typeface="Lato Light"/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400"/>
                        <a:buFont typeface="Arial"/>
                        <a:buNone/>
                      </a:pPr>
                      <a:r>
                        <a:t/>
                      </a:r>
                      <a:endParaRPr sz="1100" u="none" cap="none" strike="noStrike">
                        <a:latin typeface="Lato Light"/>
                        <a:ea typeface="Lato Light"/>
                        <a:cs typeface="Lato Light"/>
                        <a:sym typeface="Lato Light"/>
                      </a:endParaRPr>
                    </a:p>
                  </a:txBody>
                  <a:tcPr marT="90000" marB="22875" marR="45725" marL="90025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b="0" i="0" lang="en" sz="1100" u="none" cap="none" strike="noStrike">
                          <a:latin typeface="Lato Light"/>
                          <a:ea typeface="Lato Light"/>
                          <a:cs typeface="Lato Light"/>
                          <a:sym typeface="Lato Light"/>
                        </a:rPr>
                        <a:t>2</a:t>
                      </a:r>
                      <a:r>
                        <a:rPr lang="en" sz="1100" u="none" cap="none" strike="noStrike">
                          <a:latin typeface="Lato Light"/>
                          <a:ea typeface="Lato Light"/>
                          <a:cs typeface="Lato Light"/>
                          <a:sym typeface="Lato Light"/>
                        </a:rPr>
                        <a:t>3 </a:t>
                      </a:r>
                      <a:endParaRPr b="0" i="0" sz="1100" u="none" cap="none" strike="noStrike">
                        <a:latin typeface="Lato Light"/>
                        <a:ea typeface="Lato Light"/>
                        <a:cs typeface="Lato Light"/>
                        <a:sym typeface="Lato Light"/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400"/>
                        <a:buFont typeface="Arial"/>
                        <a:buNone/>
                      </a:pPr>
                      <a:r>
                        <a:t/>
                      </a:r>
                      <a:endParaRPr sz="1100" u="none" cap="none" strike="noStrike">
                        <a:latin typeface="Lato Light"/>
                        <a:ea typeface="Lato Light"/>
                        <a:cs typeface="Lato Light"/>
                        <a:sym typeface="Lato Light"/>
                      </a:endParaRPr>
                    </a:p>
                  </a:txBody>
                  <a:tcPr marT="90000" marB="22875" marR="45725" marL="90025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1100" u="none" cap="none" strike="noStrike">
                          <a:solidFill>
                            <a:schemeClr val="lt1"/>
                          </a:solidFill>
                          <a:latin typeface="Lato Light"/>
                          <a:ea typeface="Lato Light"/>
                          <a:cs typeface="Lato Light"/>
                          <a:sym typeface="Lato Light"/>
                        </a:rPr>
                        <a:t>24 </a:t>
                      </a:r>
                      <a:endParaRPr sz="1100" u="none" cap="none" strike="noStrike">
                        <a:solidFill>
                          <a:schemeClr val="lt1"/>
                        </a:solidFill>
                        <a:latin typeface="Lato Light"/>
                        <a:ea typeface="Lato Light"/>
                        <a:cs typeface="Lato Light"/>
                        <a:sym typeface="Lato Light"/>
                      </a:endParaRPr>
                    </a:p>
                  </a:txBody>
                  <a:tcPr marT="90000" marB="22875" marR="45725" marL="90025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4"/>
                    </a:solidFill>
                  </a:tcPr>
                </a:tc>
              </a:tr>
              <a:tr h="88272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b="0" i="0" lang="en" sz="1100" u="none" cap="none" strike="noStrike">
                          <a:solidFill>
                            <a:schemeClr val="lt1"/>
                          </a:solidFill>
                          <a:latin typeface="Lato Light"/>
                          <a:ea typeface="Lato Light"/>
                          <a:cs typeface="Lato Light"/>
                          <a:sym typeface="Lato Light"/>
                        </a:rPr>
                        <a:t>2</a:t>
                      </a:r>
                      <a:r>
                        <a:rPr lang="en" sz="1100" u="none" cap="none" strike="noStrike">
                          <a:solidFill>
                            <a:schemeClr val="lt1"/>
                          </a:solidFill>
                          <a:latin typeface="Lato Light"/>
                          <a:ea typeface="Lato Light"/>
                          <a:cs typeface="Lato Light"/>
                          <a:sym typeface="Lato Light"/>
                        </a:rPr>
                        <a:t>5</a:t>
                      </a:r>
                      <a:endParaRPr sz="1100" u="none" cap="none" strike="noStrike">
                        <a:solidFill>
                          <a:schemeClr val="lt1"/>
                        </a:solidFill>
                        <a:latin typeface="Lato Light"/>
                        <a:ea typeface="Lato Light"/>
                        <a:cs typeface="Lato Light"/>
                        <a:sym typeface="Lato Light"/>
                      </a:endParaRPr>
                    </a:p>
                  </a:txBody>
                  <a:tcPr marT="90000" marB="31075" marR="62175" marL="90025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b="0" i="0" lang="en" sz="1100" u="none" cap="none" strike="noStrike">
                          <a:latin typeface="Lato Light"/>
                          <a:ea typeface="Lato Light"/>
                          <a:cs typeface="Lato Light"/>
                          <a:sym typeface="Lato Light"/>
                        </a:rPr>
                        <a:t>2</a:t>
                      </a:r>
                      <a:r>
                        <a:rPr lang="en" sz="1100" u="none" cap="none" strike="noStrike">
                          <a:latin typeface="Lato Light"/>
                          <a:ea typeface="Lato Light"/>
                          <a:cs typeface="Lato Light"/>
                          <a:sym typeface="Lato Light"/>
                        </a:rPr>
                        <a:t>6</a:t>
                      </a:r>
                      <a:endParaRPr b="0" i="0" sz="1100" u="none" cap="none" strike="noStrike">
                        <a:latin typeface="Lato Light"/>
                        <a:ea typeface="Lato Light"/>
                        <a:cs typeface="Lato Light"/>
                        <a:sym typeface="Lato Light"/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400"/>
                        <a:buFont typeface="Arial"/>
                        <a:buNone/>
                      </a:pPr>
                      <a:r>
                        <a:t/>
                      </a:r>
                      <a:endParaRPr sz="1100" u="none" cap="none" strike="noStrike">
                        <a:latin typeface="Lato Light"/>
                        <a:ea typeface="Lato Light"/>
                        <a:cs typeface="Lato Light"/>
                        <a:sym typeface="Lato Light"/>
                      </a:endParaRPr>
                    </a:p>
                  </a:txBody>
                  <a:tcPr marT="90000" marB="31075" marR="62175" marL="90025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1100" u="none" cap="none" strike="noStrike">
                          <a:latin typeface="Lato Light"/>
                          <a:ea typeface="Lato Light"/>
                          <a:cs typeface="Lato Light"/>
                          <a:sym typeface="Lato Light"/>
                        </a:rPr>
                        <a:t>27 </a:t>
                      </a:r>
                      <a:endParaRPr b="0" i="0" sz="1100" u="none" cap="none" strike="noStrike">
                        <a:latin typeface="Lato Light"/>
                        <a:ea typeface="Lato Light"/>
                        <a:cs typeface="Lato Light"/>
                        <a:sym typeface="Lato Light"/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400"/>
                        <a:buFont typeface="Arial"/>
                        <a:buNone/>
                      </a:pPr>
                      <a:r>
                        <a:t/>
                      </a:r>
                      <a:endParaRPr sz="1100" u="none" cap="none" strike="noStrike">
                        <a:latin typeface="Lato Light"/>
                        <a:ea typeface="Lato Light"/>
                        <a:cs typeface="Lato Light"/>
                        <a:sym typeface="Lato Light"/>
                      </a:endParaRPr>
                    </a:p>
                  </a:txBody>
                  <a:tcPr marT="90000" marB="31075" marR="62175" marL="90025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1100" u="none" cap="none" strike="noStrike">
                          <a:latin typeface="Lato Light"/>
                          <a:ea typeface="Lato Light"/>
                          <a:cs typeface="Lato Light"/>
                          <a:sym typeface="Lato Light"/>
                        </a:rPr>
                        <a:t>28 </a:t>
                      </a:r>
                      <a:endParaRPr b="0" i="0" sz="1100" u="none" cap="none" strike="noStrike">
                        <a:latin typeface="Lato Light"/>
                        <a:ea typeface="Lato Light"/>
                        <a:cs typeface="Lato Light"/>
                        <a:sym typeface="Lato Light"/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400"/>
                        <a:buFont typeface="Arial"/>
                        <a:buNone/>
                      </a:pPr>
                      <a:r>
                        <a:t/>
                      </a:r>
                      <a:endParaRPr sz="1100" u="none" cap="none" strike="noStrike">
                        <a:latin typeface="Lato Light"/>
                        <a:ea typeface="Lato Light"/>
                        <a:cs typeface="Lato Light"/>
                        <a:sym typeface="Lato Light"/>
                      </a:endParaRPr>
                    </a:p>
                  </a:txBody>
                  <a:tcPr marT="90000" marB="31075" marR="62175" marL="90025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1100" u="none" cap="none" strike="noStrike">
                          <a:latin typeface="Lato Light"/>
                          <a:ea typeface="Lato Light"/>
                          <a:cs typeface="Lato Light"/>
                          <a:sym typeface="Lato Light"/>
                        </a:rPr>
                        <a:t>29 </a:t>
                      </a:r>
                      <a:endParaRPr sz="1100">
                        <a:latin typeface="Lato Light"/>
                        <a:ea typeface="Lato Light"/>
                        <a:cs typeface="Lato Light"/>
                        <a:sym typeface="Lato Light"/>
                      </a:endParaRPr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t/>
                      </a:r>
                      <a:endParaRPr sz="1100" u="none" cap="none" strike="noStrike">
                        <a:latin typeface="Lato Light"/>
                        <a:ea typeface="Lato Light"/>
                        <a:cs typeface="Lato Light"/>
                        <a:sym typeface="Lato Light"/>
                      </a:endParaRPr>
                    </a:p>
                  </a:txBody>
                  <a:tcPr marT="90000" marB="31075" marR="62175" marL="90025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1100" u="none" cap="none" strike="noStrike">
                          <a:latin typeface="Lato Light"/>
                          <a:ea typeface="Lato Light"/>
                          <a:cs typeface="Lato Light"/>
                          <a:sym typeface="Lato Light"/>
                        </a:rPr>
                        <a:t>30 </a:t>
                      </a:r>
                      <a:endParaRPr sz="700" u="none" cap="none" strike="noStrike"/>
                    </a:p>
                  </a:txBody>
                  <a:tcPr marT="90000" marB="31075" marR="62175" marL="90025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1100" u="none" cap="none" strike="noStrike">
                          <a:solidFill>
                            <a:schemeClr val="lt1"/>
                          </a:solidFill>
                          <a:latin typeface="Lato Light"/>
                          <a:ea typeface="Lato Light"/>
                          <a:cs typeface="Lato Light"/>
                          <a:sym typeface="Lato Light"/>
                        </a:rPr>
                        <a:t>31 </a:t>
                      </a:r>
                      <a:endParaRPr sz="700" u="none" cap="none" strike="noStrike">
                        <a:solidFill>
                          <a:schemeClr val="lt1"/>
                        </a:solidFill>
                      </a:endParaRPr>
                    </a:p>
                  </a:txBody>
                  <a:tcPr marT="90000" marB="31075" marR="62175" marL="90025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4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0" name="Shape 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Google Shape;281;g31bc0be0a41_0_1177"/>
          <p:cNvSpPr txBox="1"/>
          <p:nvPr/>
        </p:nvSpPr>
        <p:spPr>
          <a:xfrm>
            <a:off x="1414198" y="529667"/>
            <a:ext cx="9363600" cy="661800"/>
          </a:xfrm>
          <a:prstGeom prst="rect">
            <a:avLst/>
          </a:prstGeom>
          <a:noFill/>
          <a:ln>
            <a:noFill/>
          </a:ln>
        </p:spPr>
        <p:txBody>
          <a:bodyPr anchorCtr="0" anchor="t" bIns="22875" lIns="45725" spcFirstLastPara="1" rIns="45725" wrap="square" tIns="2287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b="1" i="0" lang="en" sz="4000" u="none" cap="none" strike="noStrike"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rPr>
              <a:t>Sample Eviction Timeline</a:t>
            </a:r>
            <a:endParaRPr b="0" i="0" sz="7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2" name="Google Shape;282;g31bc0be0a41_0_1177"/>
          <p:cNvSpPr/>
          <p:nvPr/>
        </p:nvSpPr>
        <p:spPr>
          <a:xfrm>
            <a:off x="753567" y="1922433"/>
            <a:ext cx="3471600" cy="2009700"/>
          </a:xfrm>
          <a:prstGeom prst="rect">
            <a:avLst/>
          </a:prstGeom>
          <a:noFill/>
          <a:ln>
            <a:noFill/>
          </a:ln>
        </p:spPr>
        <p:txBody>
          <a:bodyPr anchorCtr="0" anchor="t" bIns="22875" lIns="45725" spcFirstLastPara="1" rIns="45725" wrap="square" tIns="22875">
            <a:noAutofit/>
          </a:bodyPr>
          <a:lstStyle/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Lato"/>
              <a:buChar char="●"/>
            </a:pPr>
            <a:r>
              <a:rPr b="1" lang="en" sz="24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rPr>
              <a:t>5 days </a:t>
            </a:r>
            <a:r>
              <a:rPr lang="en" sz="24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rPr>
              <a:t>for the court to rule on the case, after the tenants answer</a:t>
            </a:r>
            <a:endParaRPr b="0" i="0" sz="2400" u="none" cap="none" strike="noStrike">
              <a:solidFill>
                <a:schemeClr val="dk2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t/>
            </a:r>
            <a:endParaRPr b="0" i="1" sz="2000" u="none" cap="none" strike="noStrike">
              <a:solidFill>
                <a:schemeClr val="dk2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283" name="Google Shape;283;g31bc0be0a41_0_1177"/>
          <p:cNvSpPr/>
          <p:nvPr/>
        </p:nvSpPr>
        <p:spPr>
          <a:xfrm>
            <a:off x="989167" y="4683000"/>
            <a:ext cx="2322000" cy="1353300"/>
          </a:xfrm>
          <a:prstGeom prst="rect">
            <a:avLst/>
          </a:prstGeom>
          <a:noFill/>
          <a:ln>
            <a:noFill/>
          </a:ln>
        </p:spPr>
        <p:txBody>
          <a:bodyPr anchorCtr="0" anchor="t" bIns="22875" lIns="45725" spcFirstLastPara="1" rIns="45725" wrap="square" tIns="22875">
            <a:noAutofit/>
          </a:bodyPr>
          <a:lstStyle/>
          <a:p>
            <a:pPr indent="0" lvl="0" marL="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</a:pPr>
            <a:r>
              <a:rPr b="1" i="0" lang="en" sz="2700" u="sng" cap="none" strike="noStrike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rPr>
              <a:t>10</a:t>
            </a:r>
            <a:r>
              <a:rPr b="1" i="0" lang="en" sz="2700" u="none" cap="none" strike="noStrike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rPr>
              <a:t> days</a:t>
            </a:r>
            <a:endParaRPr b="1" i="0" sz="2700" u="none" cap="none" strike="noStrike">
              <a:solidFill>
                <a:schemeClr val="lt1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0" lvl="0" marL="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0" i="0" lang="en" sz="20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For Court to Schedule Hearing</a:t>
            </a:r>
            <a:endParaRPr b="0" i="0" sz="2000" u="none" cap="none" strike="noStrike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284" name="Google Shape;284;g31bc0be0a41_0_1177"/>
          <p:cNvSpPr txBox="1"/>
          <p:nvPr/>
        </p:nvSpPr>
        <p:spPr>
          <a:xfrm>
            <a:off x="6916367" y="1236433"/>
            <a:ext cx="2793300" cy="6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1" i="0" lang="en" sz="2400" u="none" cap="none" strike="noStrike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August</a:t>
            </a:r>
            <a:endParaRPr b="1" i="0" sz="2400" u="none" cap="none" strike="noStrike">
              <a:solidFill>
                <a:srgbClr val="000000"/>
              </a:solidFill>
              <a:latin typeface="Lato"/>
              <a:ea typeface="Lato"/>
              <a:cs typeface="Lato"/>
              <a:sym typeface="Lato"/>
            </a:endParaRPr>
          </a:p>
        </p:txBody>
      </p:sp>
      <p:graphicFrame>
        <p:nvGraphicFramePr>
          <p:cNvPr id="285" name="Google Shape;285;g31bc0be0a41_0_1177"/>
          <p:cNvGraphicFramePr/>
          <p:nvPr/>
        </p:nvGraphicFramePr>
        <p:xfrm>
          <a:off x="5015970" y="1770039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{44389FCD-81CB-47C7-BE01-8E45E6D4DB1E}</a:tableStyleId>
              </a:tblPr>
              <a:tblGrid>
                <a:gridCol w="942000"/>
                <a:gridCol w="942000"/>
                <a:gridCol w="942000"/>
                <a:gridCol w="942000"/>
                <a:gridCol w="942000"/>
                <a:gridCol w="942000"/>
                <a:gridCol w="942000"/>
              </a:tblGrid>
              <a:tr h="69320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500"/>
                        <a:buFont typeface="Arial"/>
                        <a:buNone/>
                      </a:pPr>
                      <a:r>
                        <a:rPr b="0" i="0" lang="en" sz="1500" u="none" cap="none" strike="noStrike">
                          <a:solidFill>
                            <a:schemeClr val="lt1"/>
                          </a:solidFill>
                          <a:latin typeface="Poppins Medium"/>
                          <a:ea typeface="Poppins Medium"/>
                          <a:cs typeface="Poppins Medium"/>
                          <a:sym typeface="Poppins Medium"/>
                        </a:rPr>
                        <a:t>Sun</a:t>
                      </a:r>
                      <a:endParaRPr sz="700" u="none" cap="none" strike="noStrike"/>
                    </a:p>
                  </a:txBody>
                  <a:tcPr marT="31075" marB="31075" marR="62175" marL="62175" anchor="ctr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dk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500"/>
                        <a:buFont typeface="Arial"/>
                        <a:buNone/>
                      </a:pPr>
                      <a:r>
                        <a:rPr b="0" i="0" lang="en" sz="1500" u="none" cap="none" strike="noStrike">
                          <a:solidFill>
                            <a:schemeClr val="lt1"/>
                          </a:solidFill>
                          <a:latin typeface="Poppins Medium"/>
                          <a:ea typeface="Poppins Medium"/>
                          <a:cs typeface="Poppins Medium"/>
                          <a:sym typeface="Poppins Medium"/>
                        </a:rPr>
                        <a:t>Mon</a:t>
                      </a:r>
                      <a:endParaRPr sz="700" u="none" cap="none" strike="noStrike"/>
                    </a:p>
                  </a:txBody>
                  <a:tcPr marT="31075" marB="31075" marR="62175" marL="62175" anchor="ctr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dk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500"/>
                        <a:buFont typeface="Arial"/>
                        <a:buNone/>
                      </a:pPr>
                      <a:r>
                        <a:rPr b="0" i="0" lang="en" sz="1500" u="none" cap="none" strike="noStrike">
                          <a:solidFill>
                            <a:schemeClr val="lt1"/>
                          </a:solidFill>
                          <a:latin typeface="Poppins Medium"/>
                          <a:ea typeface="Poppins Medium"/>
                          <a:cs typeface="Poppins Medium"/>
                          <a:sym typeface="Poppins Medium"/>
                        </a:rPr>
                        <a:t>Tue</a:t>
                      </a:r>
                      <a:endParaRPr sz="700" u="none" cap="none" strike="noStrike"/>
                    </a:p>
                  </a:txBody>
                  <a:tcPr marT="31075" marB="31075" marR="62175" marL="62175" anchor="ctr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dk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500"/>
                        <a:buFont typeface="Arial"/>
                        <a:buNone/>
                      </a:pPr>
                      <a:r>
                        <a:rPr b="0" i="0" lang="en" sz="1500" u="none" cap="none" strike="noStrike">
                          <a:solidFill>
                            <a:schemeClr val="lt1"/>
                          </a:solidFill>
                          <a:latin typeface="Poppins Medium"/>
                          <a:ea typeface="Poppins Medium"/>
                          <a:cs typeface="Poppins Medium"/>
                          <a:sym typeface="Poppins Medium"/>
                        </a:rPr>
                        <a:t>Wed</a:t>
                      </a:r>
                      <a:endParaRPr sz="700" u="none" cap="none" strike="noStrike"/>
                    </a:p>
                  </a:txBody>
                  <a:tcPr marT="31075" marB="31075" marR="62175" marL="62175" anchor="ctr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dk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500"/>
                        <a:buFont typeface="Arial"/>
                        <a:buNone/>
                      </a:pPr>
                      <a:r>
                        <a:rPr b="0" i="0" lang="en" sz="1500" u="none" cap="none" strike="noStrike">
                          <a:solidFill>
                            <a:schemeClr val="lt1"/>
                          </a:solidFill>
                          <a:latin typeface="Poppins Medium"/>
                          <a:ea typeface="Poppins Medium"/>
                          <a:cs typeface="Poppins Medium"/>
                          <a:sym typeface="Poppins Medium"/>
                        </a:rPr>
                        <a:t>Thu</a:t>
                      </a:r>
                      <a:endParaRPr sz="700" u="none" cap="none" strike="noStrike"/>
                    </a:p>
                  </a:txBody>
                  <a:tcPr marT="31075" marB="31075" marR="62175" marL="62175" anchor="ctr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dk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500"/>
                        <a:buFont typeface="Arial"/>
                        <a:buNone/>
                      </a:pPr>
                      <a:r>
                        <a:rPr b="0" i="0" lang="en" sz="1500" u="none" cap="none" strike="noStrike">
                          <a:solidFill>
                            <a:schemeClr val="lt1"/>
                          </a:solidFill>
                          <a:latin typeface="Poppins Medium"/>
                          <a:ea typeface="Poppins Medium"/>
                          <a:cs typeface="Poppins Medium"/>
                          <a:sym typeface="Poppins Medium"/>
                        </a:rPr>
                        <a:t>Fri</a:t>
                      </a:r>
                      <a:endParaRPr sz="700" u="none" cap="none" strike="noStrike"/>
                    </a:p>
                  </a:txBody>
                  <a:tcPr marT="31075" marB="31075" marR="62175" marL="62175" anchor="ctr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dk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500"/>
                        <a:buFont typeface="Arial"/>
                        <a:buNone/>
                      </a:pPr>
                      <a:r>
                        <a:rPr b="0" i="0" lang="en" sz="1500" u="none" cap="none" strike="noStrike">
                          <a:solidFill>
                            <a:schemeClr val="lt1"/>
                          </a:solidFill>
                          <a:latin typeface="Poppins Medium"/>
                          <a:ea typeface="Poppins Medium"/>
                          <a:cs typeface="Poppins Medium"/>
                          <a:sym typeface="Poppins Medium"/>
                        </a:rPr>
                        <a:t>Sat</a:t>
                      </a:r>
                      <a:endParaRPr sz="700" u="none" cap="none" strike="noStrike"/>
                    </a:p>
                  </a:txBody>
                  <a:tcPr marT="31075" marB="31075" marR="62175" marL="62175" anchor="ctr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dk2"/>
                    </a:solidFill>
                  </a:tcPr>
                </a:tc>
              </a:tr>
              <a:tr h="76172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1100" u="none" cap="none" strike="noStrike">
                          <a:solidFill>
                            <a:schemeClr val="lt1"/>
                          </a:solidFill>
                          <a:latin typeface="Lato Light"/>
                          <a:ea typeface="Lato Light"/>
                          <a:cs typeface="Lato Light"/>
                          <a:sym typeface="Lato Light"/>
                        </a:rPr>
                        <a:t>28</a:t>
                      </a:r>
                      <a:endParaRPr sz="700" u="none" cap="none" strike="noStrike">
                        <a:solidFill>
                          <a:schemeClr val="lt1"/>
                        </a:solidFill>
                      </a:endParaRPr>
                    </a:p>
                  </a:txBody>
                  <a:tcPr marT="90000" marB="22875" marR="45725" marL="90025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1100" u="none" cap="none" strike="noStrike">
                          <a:solidFill>
                            <a:schemeClr val="lt1"/>
                          </a:solidFill>
                          <a:latin typeface="Lato Light"/>
                          <a:ea typeface="Lato Light"/>
                          <a:cs typeface="Lato Light"/>
                          <a:sym typeface="Lato Light"/>
                        </a:rPr>
                        <a:t>29</a:t>
                      </a:r>
                      <a:endParaRPr b="0" i="0" sz="1100" u="none" cap="none" strike="noStrike">
                        <a:solidFill>
                          <a:schemeClr val="lt1"/>
                        </a:solidFill>
                        <a:latin typeface="Lato Light"/>
                        <a:ea typeface="Lato Light"/>
                        <a:cs typeface="Lato Light"/>
                        <a:sym typeface="Lato Light"/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t/>
                      </a:r>
                      <a:endParaRPr sz="700" u="none" cap="none" strike="noStrike">
                        <a:solidFill>
                          <a:schemeClr val="lt1"/>
                        </a:solidFill>
                      </a:endParaRPr>
                    </a:p>
                  </a:txBody>
                  <a:tcPr marT="90000" marB="22875" marR="45725" marL="90025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06666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1100" u="none" cap="none" strike="noStrike">
                          <a:solidFill>
                            <a:schemeClr val="lt1"/>
                          </a:solidFill>
                          <a:latin typeface="Lato Light"/>
                          <a:ea typeface="Lato Light"/>
                          <a:cs typeface="Lato Light"/>
                          <a:sym typeface="Lato Light"/>
                        </a:rPr>
                        <a:t>30</a:t>
                      </a:r>
                      <a:endParaRPr sz="1100" u="none" cap="none" strike="noStrike">
                        <a:solidFill>
                          <a:schemeClr val="lt1"/>
                        </a:solidFill>
                        <a:latin typeface="Lato Light"/>
                        <a:ea typeface="Lato Light"/>
                        <a:cs typeface="Lato Light"/>
                        <a:sym typeface="Lato Light"/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t/>
                      </a:r>
                      <a:endParaRPr sz="1100" u="none" cap="none" strike="noStrike">
                        <a:solidFill>
                          <a:schemeClr val="lt1"/>
                        </a:solidFill>
                        <a:latin typeface="Lato Light"/>
                        <a:ea typeface="Lato Light"/>
                        <a:cs typeface="Lato Light"/>
                        <a:sym typeface="Lato Light"/>
                      </a:endParaRPr>
                    </a:p>
                  </a:txBody>
                  <a:tcPr marT="90000" marB="22875" marR="45725" marL="90025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06666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1100" u="none" cap="none" strike="noStrike">
                          <a:solidFill>
                            <a:schemeClr val="lt1"/>
                          </a:solidFill>
                          <a:latin typeface="Lato Light"/>
                          <a:ea typeface="Lato Light"/>
                          <a:cs typeface="Lato Light"/>
                          <a:sym typeface="Lato Light"/>
                        </a:rPr>
                        <a:t>31</a:t>
                      </a:r>
                      <a:endParaRPr b="0" i="0" sz="1100" u="none" cap="none" strike="noStrike">
                        <a:solidFill>
                          <a:schemeClr val="lt1"/>
                        </a:solidFill>
                        <a:latin typeface="Lato Light"/>
                        <a:ea typeface="Lato Light"/>
                        <a:cs typeface="Lato Light"/>
                        <a:sym typeface="Lato Light"/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t/>
                      </a:r>
                      <a:endParaRPr sz="1100" u="none" cap="none" strike="noStrike">
                        <a:solidFill>
                          <a:schemeClr val="lt1"/>
                        </a:solidFill>
                        <a:latin typeface="Lato Light"/>
                        <a:ea typeface="Lato Light"/>
                        <a:cs typeface="Lato Light"/>
                        <a:sym typeface="Lato Light"/>
                      </a:endParaRPr>
                    </a:p>
                  </a:txBody>
                  <a:tcPr marT="90000" marB="22875" marR="45725" marL="90025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06666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1100" u="none" cap="none" strike="noStrike">
                          <a:latin typeface="Lato Light"/>
                          <a:ea typeface="Lato Light"/>
                          <a:cs typeface="Lato Light"/>
                          <a:sym typeface="Lato Light"/>
                        </a:rPr>
                        <a:t>1 </a:t>
                      </a:r>
                      <a:endParaRPr b="0" i="0" sz="1100" u="none" cap="none" strike="noStrike">
                        <a:solidFill>
                          <a:schemeClr val="dk1"/>
                        </a:solidFill>
                        <a:latin typeface="Lato Light"/>
                        <a:ea typeface="Lato Light"/>
                        <a:cs typeface="Lato Light"/>
                        <a:sym typeface="Lato Light"/>
                      </a:endParaRPr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400"/>
                        <a:buFont typeface="Arial"/>
                        <a:buNone/>
                      </a:pPr>
                      <a:r>
                        <a:t/>
                      </a:r>
                      <a:endParaRPr sz="1100" u="none" cap="none" strike="noStrike">
                        <a:latin typeface="Lato Light"/>
                        <a:ea typeface="Lato Light"/>
                        <a:cs typeface="Lato Light"/>
                        <a:sym typeface="Lato Light"/>
                      </a:endParaRPr>
                    </a:p>
                  </a:txBody>
                  <a:tcPr marT="90000" marB="22875" marR="45725" marL="90025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06666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1100" u="none" cap="none" strike="noStrike">
                          <a:latin typeface="Lato Light"/>
                          <a:ea typeface="Lato Light"/>
                          <a:cs typeface="Lato Light"/>
                          <a:sym typeface="Lato Light"/>
                        </a:rPr>
                        <a:t>2</a:t>
                      </a:r>
                      <a:endParaRPr b="0" i="0" sz="1100" u="none" cap="none" strike="noStrike">
                        <a:solidFill>
                          <a:schemeClr val="dk1"/>
                        </a:solidFill>
                        <a:latin typeface="Lato Light"/>
                        <a:ea typeface="Lato Light"/>
                        <a:cs typeface="Lato Light"/>
                        <a:sym typeface="Lato Light"/>
                      </a:endParaRPr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400"/>
                        <a:buFont typeface="Arial"/>
                        <a:buNone/>
                      </a:pPr>
                      <a:r>
                        <a:t/>
                      </a:r>
                      <a:endParaRPr sz="1100" u="none" cap="none" strike="noStrike">
                        <a:latin typeface="Lato Light"/>
                        <a:ea typeface="Lato Light"/>
                        <a:cs typeface="Lato Light"/>
                        <a:sym typeface="Lato Light"/>
                      </a:endParaRPr>
                    </a:p>
                  </a:txBody>
                  <a:tcPr marT="90000" marB="22875" marR="45725" marL="90025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06666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1100" u="none" cap="none" strike="noStrike">
                          <a:solidFill>
                            <a:schemeClr val="lt1"/>
                          </a:solidFill>
                          <a:latin typeface="Lato Light"/>
                          <a:ea typeface="Lato Light"/>
                          <a:cs typeface="Lato Light"/>
                          <a:sym typeface="Lato Light"/>
                        </a:rPr>
                        <a:t>3</a:t>
                      </a:r>
                      <a:endParaRPr b="0" i="0" sz="1100" u="none" cap="none" strike="noStrike">
                        <a:solidFill>
                          <a:schemeClr val="lt1"/>
                        </a:solidFill>
                        <a:latin typeface="Lato Light"/>
                        <a:ea typeface="Lato Light"/>
                        <a:cs typeface="Lato Light"/>
                        <a:sym typeface="Lato Light"/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t/>
                      </a:r>
                      <a:endParaRPr sz="1100" u="none" cap="none" strike="noStrike">
                        <a:solidFill>
                          <a:schemeClr val="lt1"/>
                        </a:solidFill>
                        <a:latin typeface="Lato Light"/>
                        <a:ea typeface="Lato Light"/>
                        <a:cs typeface="Lato Light"/>
                        <a:sym typeface="Lato Light"/>
                      </a:endParaRPr>
                    </a:p>
                  </a:txBody>
                  <a:tcPr marT="90000" marB="22875" marR="45725" marL="90025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4"/>
                    </a:solidFill>
                  </a:tcPr>
                </a:tc>
              </a:tr>
              <a:tr h="76172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1100" u="none" cap="none" strike="noStrike">
                          <a:solidFill>
                            <a:schemeClr val="lt1"/>
                          </a:solidFill>
                          <a:latin typeface="Lato Light"/>
                          <a:ea typeface="Lato Light"/>
                          <a:cs typeface="Lato Light"/>
                          <a:sym typeface="Lato Light"/>
                        </a:rPr>
                        <a:t>4 </a:t>
                      </a:r>
                      <a:endParaRPr b="0" i="0" sz="1100" u="none" cap="none" strike="noStrike">
                        <a:solidFill>
                          <a:schemeClr val="lt1"/>
                        </a:solidFill>
                        <a:latin typeface="Lato Light"/>
                        <a:ea typeface="Lato Light"/>
                        <a:cs typeface="Lato Light"/>
                        <a:sym typeface="Lato Light"/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t/>
                      </a:r>
                      <a:endParaRPr sz="1100" u="none" cap="none" strike="noStrike">
                        <a:solidFill>
                          <a:schemeClr val="lt1"/>
                        </a:solidFill>
                        <a:latin typeface="Lato Light"/>
                        <a:ea typeface="Lato Light"/>
                        <a:cs typeface="Lato Light"/>
                        <a:sym typeface="Lato Light"/>
                      </a:endParaRPr>
                    </a:p>
                  </a:txBody>
                  <a:tcPr marT="90000" marB="22875" marR="45725" marL="90025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1100">
                          <a:latin typeface="Lato Light"/>
                          <a:ea typeface="Lato Light"/>
                          <a:cs typeface="Lato Light"/>
                          <a:sym typeface="Lato Light"/>
                        </a:rPr>
                        <a:t>5</a:t>
                      </a:r>
                      <a:endParaRPr b="0" i="0" sz="1100" u="none" cap="none" strike="noStrike">
                        <a:latin typeface="Lato Light"/>
                        <a:ea typeface="Lato Light"/>
                        <a:cs typeface="Lato Light"/>
                        <a:sym typeface="Lato Light"/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400"/>
                        <a:buFont typeface="Arial"/>
                        <a:buNone/>
                      </a:pPr>
                      <a:r>
                        <a:t/>
                      </a:r>
                      <a:endParaRPr sz="1100" u="none" cap="none" strike="noStrike">
                        <a:latin typeface="Lato Light"/>
                        <a:ea typeface="Lato Light"/>
                        <a:cs typeface="Lato Light"/>
                        <a:sym typeface="Lato Light"/>
                      </a:endParaRPr>
                    </a:p>
                  </a:txBody>
                  <a:tcPr marT="90000" marB="22875" marR="45725" marL="90025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1100">
                          <a:latin typeface="Lato Light"/>
                          <a:ea typeface="Lato Light"/>
                          <a:cs typeface="Lato Light"/>
                          <a:sym typeface="Lato Light"/>
                        </a:rPr>
                        <a:t>6</a:t>
                      </a:r>
                      <a:endParaRPr b="0" i="0" sz="1100" u="none" cap="none" strike="noStrike">
                        <a:latin typeface="Lato Light"/>
                        <a:ea typeface="Lato Light"/>
                        <a:cs typeface="Lato Light"/>
                        <a:sym typeface="Lato Light"/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400"/>
                        <a:buFont typeface="Arial"/>
                        <a:buNone/>
                      </a:pPr>
                      <a:r>
                        <a:t/>
                      </a:r>
                      <a:endParaRPr sz="1100" u="none" cap="none" strike="noStrike">
                        <a:latin typeface="Lato Light"/>
                        <a:ea typeface="Lato Light"/>
                        <a:cs typeface="Lato Light"/>
                        <a:sym typeface="Lato Light"/>
                      </a:endParaRPr>
                    </a:p>
                  </a:txBody>
                  <a:tcPr marT="90000" marB="22875" marR="45725" marL="90025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1100">
                          <a:latin typeface="Lato Light"/>
                          <a:ea typeface="Lato Light"/>
                          <a:cs typeface="Lato Light"/>
                          <a:sym typeface="Lato Light"/>
                        </a:rPr>
                        <a:t>7</a:t>
                      </a:r>
                      <a:endParaRPr sz="1100" u="none" cap="none" strike="noStrike">
                        <a:latin typeface="Lato Light"/>
                        <a:ea typeface="Lato Light"/>
                        <a:cs typeface="Lato Light"/>
                        <a:sym typeface="Lato Light"/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400"/>
                        <a:buFont typeface="Arial"/>
                        <a:buNone/>
                      </a:pPr>
                      <a:r>
                        <a:t/>
                      </a:r>
                      <a:endParaRPr sz="1100" u="none" cap="none" strike="noStrike">
                        <a:latin typeface="Lato Light"/>
                        <a:ea typeface="Lato Light"/>
                        <a:cs typeface="Lato Light"/>
                        <a:sym typeface="Lato Light"/>
                      </a:endParaRPr>
                    </a:p>
                  </a:txBody>
                  <a:tcPr marT="90000" marB="22875" marR="45725" marL="90025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1100">
                          <a:latin typeface="Lato Light"/>
                          <a:ea typeface="Lato Light"/>
                          <a:cs typeface="Lato Light"/>
                          <a:sym typeface="Lato Light"/>
                        </a:rPr>
                        <a:t>8</a:t>
                      </a:r>
                      <a:endParaRPr b="0" i="0" sz="1100" u="none" cap="none" strike="noStrike">
                        <a:latin typeface="Lato Light"/>
                        <a:ea typeface="Lato Light"/>
                        <a:cs typeface="Lato Light"/>
                        <a:sym typeface="Lato Light"/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400"/>
                        <a:buFont typeface="Arial"/>
                        <a:buNone/>
                      </a:pPr>
                      <a:r>
                        <a:t/>
                      </a:r>
                      <a:endParaRPr sz="1100" u="none" cap="none" strike="noStrike">
                        <a:latin typeface="Lato Light"/>
                        <a:ea typeface="Lato Light"/>
                        <a:cs typeface="Lato Light"/>
                        <a:sym typeface="Lato Light"/>
                      </a:endParaRPr>
                    </a:p>
                  </a:txBody>
                  <a:tcPr marT="90000" marB="22875" marR="45725" marL="90025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1100">
                          <a:latin typeface="Lato Light"/>
                          <a:ea typeface="Lato Light"/>
                          <a:cs typeface="Lato Light"/>
                          <a:sym typeface="Lato Light"/>
                        </a:rPr>
                        <a:t>9</a:t>
                      </a:r>
                      <a:endParaRPr b="0" i="0" sz="1100" u="none" cap="none" strike="noStrike">
                        <a:latin typeface="Lato Light"/>
                        <a:ea typeface="Lato Light"/>
                        <a:cs typeface="Lato Light"/>
                        <a:sym typeface="Lato Light"/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400"/>
                        <a:buFont typeface="Arial"/>
                        <a:buNone/>
                      </a:pPr>
                      <a:r>
                        <a:t/>
                      </a:r>
                      <a:endParaRPr sz="1100" u="none" cap="none" strike="noStrike">
                        <a:latin typeface="Lato Light"/>
                        <a:ea typeface="Lato Light"/>
                        <a:cs typeface="Lato Light"/>
                        <a:sym typeface="Lato Light"/>
                      </a:endParaRPr>
                    </a:p>
                  </a:txBody>
                  <a:tcPr marT="90000" marB="22875" marR="45725" marL="90025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b="0" i="0" lang="en" sz="1100" u="none" cap="none" strike="noStrike">
                          <a:solidFill>
                            <a:schemeClr val="lt1"/>
                          </a:solidFill>
                          <a:latin typeface="Lato Light"/>
                          <a:ea typeface="Lato Light"/>
                          <a:cs typeface="Lato Light"/>
                          <a:sym typeface="Lato Light"/>
                        </a:rPr>
                        <a:t>1</a:t>
                      </a:r>
                      <a:r>
                        <a:rPr lang="en" sz="1100" u="none" cap="none" strike="noStrike">
                          <a:solidFill>
                            <a:schemeClr val="lt1"/>
                          </a:solidFill>
                          <a:latin typeface="Lato Light"/>
                          <a:ea typeface="Lato Light"/>
                          <a:cs typeface="Lato Light"/>
                          <a:sym typeface="Lato Light"/>
                        </a:rPr>
                        <a:t>0</a:t>
                      </a:r>
                      <a:endParaRPr b="0" i="0" sz="1100" u="none" cap="none" strike="noStrike">
                        <a:solidFill>
                          <a:schemeClr val="lt1"/>
                        </a:solidFill>
                        <a:latin typeface="Lato Light"/>
                        <a:ea typeface="Lato Light"/>
                        <a:cs typeface="Lato Light"/>
                        <a:sym typeface="Lato Light"/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t/>
                      </a:r>
                      <a:endParaRPr sz="1100" u="none" cap="none" strike="noStrike">
                        <a:solidFill>
                          <a:schemeClr val="lt1"/>
                        </a:solidFill>
                        <a:latin typeface="Lato Light"/>
                        <a:ea typeface="Lato Light"/>
                        <a:cs typeface="Lato Light"/>
                        <a:sym typeface="Lato Light"/>
                      </a:endParaRPr>
                    </a:p>
                  </a:txBody>
                  <a:tcPr marT="90000" marB="22875" marR="45725" marL="90025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4"/>
                    </a:solidFill>
                  </a:tcPr>
                </a:tc>
              </a:tr>
              <a:tr h="71107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1100" u="none" cap="none" strike="noStrike">
                          <a:solidFill>
                            <a:schemeClr val="lt1"/>
                          </a:solidFill>
                          <a:latin typeface="Lato Light"/>
                          <a:ea typeface="Lato Light"/>
                          <a:cs typeface="Lato Light"/>
                          <a:sym typeface="Lato Light"/>
                        </a:rPr>
                        <a:t>11</a:t>
                      </a:r>
                      <a:endParaRPr b="0" i="0" sz="1100" u="none" cap="none" strike="noStrike">
                        <a:solidFill>
                          <a:schemeClr val="lt1"/>
                        </a:solidFill>
                        <a:latin typeface="Lato Light"/>
                        <a:ea typeface="Lato Light"/>
                        <a:cs typeface="Lato Light"/>
                        <a:sym typeface="Lato Light"/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t/>
                      </a:r>
                      <a:endParaRPr sz="1100" u="none" cap="none" strike="noStrike">
                        <a:solidFill>
                          <a:schemeClr val="lt1"/>
                        </a:solidFill>
                        <a:latin typeface="Lato Light"/>
                        <a:ea typeface="Lato Light"/>
                        <a:cs typeface="Lato Light"/>
                        <a:sym typeface="Lato Light"/>
                      </a:endParaRPr>
                    </a:p>
                  </a:txBody>
                  <a:tcPr marT="90000" marB="22875" marR="45725" marL="90025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1100" u="none" cap="none" strike="noStrike">
                          <a:latin typeface="Lato Light"/>
                          <a:ea typeface="Lato Light"/>
                          <a:cs typeface="Lato Light"/>
                          <a:sym typeface="Lato Light"/>
                        </a:rPr>
                        <a:t>1</a:t>
                      </a:r>
                      <a:r>
                        <a:rPr lang="en" sz="1100">
                          <a:latin typeface="Lato Light"/>
                          <a:ea typeface="Lato Light"/>
                          <a:cs typeface="Lato Light"/>
                          <a:sym typeface="Lato Light"/>
                        </a:rPr>
                        <a:t>2</a:t>
                      </a:r>
                      <a:endParaRPr b="0" i="0" sz="1100" u="none" cap="none" strike="noStrike">
                        <a:latin typeface="Lato Light"/>
                        <a:ea typeface="Lato Light"/>
                        <a:cs typeface="Lato Light"/>
                        <a:sym typeface="Lato Light"/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400"/>
                        <a:buFont typeface="Arial"/>
                        <a:buNone/>
                      </a:pPr>
                      <a:r>
                        <a:t/>
                      </a:r>
                      <a:endParaRPr sz="1100" u="none" cap="none" strike="noStrike">
                        <a:latin typeface="Lato Light"/>
                        <a:ea typeface="Lato Light"/>
                        <a:cs typeface="Lato Light"/>
                        <a:sym typeface="Lato Light"/>
                      </a:endParaRPr>
                    </a:p>
                  </a:txBody>
                  <a:tcPr marT="90000" marB="22875" marR="45725" marL="90025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1100">
                          <a:latin typeface="Lato Light"/>
                          <a:ea typeface="Lato Light"/>
                          <a:cs typeface="Lato Light"/>
                          <a:sym typeface="Lato Light"/>
                        </a:rPr>
                        <a:t>13</a:t>
                      </a:r>
                      <a:endParaRPr b="0" i="0" sz="1100" u="none" cap="none" strike="noStrike">
                        <a:latin typeface="Lato Light"/>
                        <a:ea typeface="Lato Light"/>
                        <a:cs typeface="Lato Light"/>
                        <a:sym typeface="Lato Light"/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400"/>
                        <a:buFont typeface="Arial"/>
                        <a:buNone/>
                      </a:pPr>
                      <a:r>
                        <a:t/>
                      </a:r>
                      <a:endParaRPr sz="1100" u="none" cap="none" strike="noStrike">
                        <a:latin typeface="Lato Light"/>
                        <a:ea typeface="Lato Light"/>
                        <a:cs typeface="Lato Light"/>
                        <a:sym typeface="Lato Light"/>
                      </a:endParaRPr>
                    </a:p>
                  </a:txBody>
                  <a:tcPr marT="90000" marB="22875" marR="45725" marL="90025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1100">
                          <a:latin typeface="Lato Light"/>
                          <a:ea typeface="Lato Light"/>
                          <a:cs typeface="Lato Light"/>
                          <a:sym typeface="Lato Light"/>
                        </a:rPr>
                        <a:t>14</a:t>
                      </a:r>
                      <a:endParaRPr b="0" i="0" sz="1100" u="none" cap="none" strike="noStrike">
                        <a:latin typeface="Lato Light"/>
                        <a:ea typeface="Lato Light"/>
                        <a:cs typeface="Lato Light"/>
                        <a:sym typeface="Lato Light"/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400"/>
                        <a:buFont typeface="Arial"/>
                        <a:buNone/>
                      </a:pPr>
                      <a:r>
                        <a:t/>
                      </a:r>
                      <a:endParaRPr sz="1100" u="none" cap="none" strike="noStrike">
                        <a:latin typeface="Lato Light"/>
                        <a:ea typeface="Lato Light"/>
                        <a:cs typeface="Lato Light"/>
                        <a:sym typeface="Lato Light"/>
                      </a:endParaRPr>
                    </a:p>
                  </a:txBody>
                  <a:tcPr marT="90000" marB="22875" marR="45725" marL="90025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1100">
                          <a:latin typeface="Lato Light"/>
                          <a:ea typeface="Lato Light"/>
                          <a:cs typeface="Lato Light"/>
                          <a:sym typeface="Lato Light"/>
                        </a:rPr>
                        <a:t>15</a:t>
                      </a:r>
                      <a:endParaRPr b="0" i="0" sz="1100" u="none" cap="none" strike="noStrike">
                        <a:latin typeface="Lato Light"/>
                        <a:ea typeface="Lato Light"/>
                        <a:cs typeface="Lato Light"/>
                        <a:sym typeface="Lato Light"/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400"/>
                        <a:buFont typeface="Arial"/>
                        <a:buNone/>
                      </a:pPr>
                      <a:r>
                        <a:t/>
                      </a:r>
                      <a:endParaRPr sz="1100" u="none" cap="none" strike="noStrike">
                        <a:latin typeface="Lato Light"/>
                        <a:ea typeface="Lato Light"/>
                        <a:cs typeface="Lato Light"/>
                        <a:sym typeface="Lato Light"/>
                      </a:endParaRPr>
                    </a:p>
                  </a:txBody>
                  <a:tcPr marT="90000" marB="22875" marR="45725" marL="90025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1100">
                          <a:latin typeface="Lato Light"/>
                          <a:ea typeface="Lato Light"/>
                          <a:cs typeface="Lato Light"/>
                          <a:sym typeface="Lato Light"/>
                        </a:rPr>
                        <a:t>16</a:t>
                      </a:r>
                      <a:endParaRPr b="0" i="0" sz="1100" u="none" cap="none" strike="noStrike">
                        <a:latin typeface="Lato Light"/>
                        <a:ea typeface="Lato Light"/>
                        <a:cs typeface="Lato Light"/>
                        <a:sym typeface="Lato Light"/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400"/>
                        <a:buFont typeface="Arial"/>
                        <a:buNone/>
                      </a:pPr>
                      <a:r>
                        <a:t/>
                      </a:r>
                      <a:endParaRPr sz="1100" u="none" cap="none" strike="noStrike">
                        <a:latin typeface="Lato Light"/>
                        <a:ea typeface="Lato Light"/>
                        <a:cs typeface="Lato Light"/>
                        <a:sym typeface="Lato Light"/>
                      </a:endParaRPr>
                    </a:p>
                  </a:txBody>
                  <a:tcPr marT="90000" marB="22875" marR="45725" marL="90025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1100" u="none" cap="none" strike="noStrike">
                          <a:solidFill>
                            <a:schemeClr val="lt1"/>
                          </a:solidFill>
                          <a:latin typeface="Lato Light"/>
                          <a:ea typeface="Lato Light"/>
                          <a:cs typeface="Lato Light"/>
                          <a:sym typeface="Lato Light"/>
                        </a:rPr>
                        <a:t>17 </a:t>
                      </a:r>
                      <a:endParaRPr b="0" i="0" sz="1100" u="none" cap="none" strike="noStrike">
                        <a:solidFill>
                          <a:schemeClr val="lt1"/>
                        </a:solidFill>
                        <a:latin typeface="Lato Light"/>
                        <a:ea typeface="Lato Light"/>
                        <a:cs typeface="Lato Light"/>
                        <a:sym typeface="Lato Light"/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t/>
                      </a:r>
                      <a:endParaRPr sz="1100" u="none" cap="none" strike="noStrike">
                        <a:solidFill>
                          <a:schemeClr val="lt1"/>
                        </a:solidFill>
                        <a:latin typeface="Lato Light"/>
                        <a:ea typeface="Lato Light"/>
                        <a:cs typeface="Lato Light"/>
                        <a:sym typeface="Lato Light"/>
                      </a:endParaRPr>
                    </a:p>
                  </a:txBody>
                  <a:tcPr marT="90000" marB="22875" marR="45725" marL="90025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4"/>
                    </a:solidFill>
                  </a:tcPr>
                </a:tc>
              </a:tr>
              <a:tr h="71107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1100" u="none" cap="none" strike="noStrike">
                          <a:solidFill>
                            <a:schemeClr val="lt1"/>
                          </a:solidFill>
                          <a:latin typeface="Lato Light"/>
                          <a:ea typeface="Lato Light"/>
                          <a:cs typeface="Lato Light"/>
                          <a:sym typeface="Lato Light"/>
                        </a:rPr>
                        <a:t>18</a:t>
                      </a:r>
                      <a:endParaRPr b="0" i="0" sz="1100" u="none" cap="none" strike="noStrike">
                        <a:solidFill>
                          <a:schemeClr val="lt1"/>
                        </a:solidFill>
                        <a:latin typeface="Lato Light"/>
                        <a:ea typeface="Lato Light"/>
                        <a:cs typeface="Lato Light"/>
                        <a:sym typeface="Lato Light"/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t/>
                      </a:r>
                      <a:endParaRPr sz="1100" u="none" cap="none" strike="noStrike">
                        <a:solidFill>
                          <a:schemeClr val="lt1"/>
                        </a:solidFill>
                        <a:latin typeface="Lato Light"/>
                        <a:ea typeface="Lato Light"/>
                        <a:cs typeface="Lato Light"/>
                        <a:sym typeface="Lato Light"/>
                      </a:endParaRPr>
                    </a:p>
                  </a:txBody>
                  <a:tcPr marT="90000" marB="22875" marR="45725" marL="90025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1100" u="none" cap="none" strike="noStrike">
                          <a:latin typeface="Lato Light"/>
                          <a:ea typeface="Lato Light"/>
                          <a:cs typeface="Lato Light"/>
                          <a:sym typeface="Lato Light"/>
                        </a:rPr>
                        <a:t>19 </a:t>
                      </a:r>
                      <a:endParaRPr b="0" i="0" sz="1100" u="none" cap="none" strike="noStrike">
                        <a:latin typeface="Lato Light"/>
                        <a:ea typeface="Lato Light"/>
                        <a:cs typeface="Lato Light"/>
                        <a:sym typeface="Lato Light"/>
                      </a:endParaRPr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400"/>
                        <a:buFont typeface="Arial"/>
                        <a:buNone/>
                      </a:pPr>
                      <a:r>
                        <a:rPr b="1" lang="en" sz="2400">
                          <a:solidFill>
                            <a:schemeClr val="lt1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1</a:t>
                      </a:r>
                      <a:endParaRPr sz="1100" u="none" cap="none" strike="noStrike">
                        <a:latin typeface="Lato Light"/>
                        <a:ea typeface="Lato Light"/>
                        <a:cs typeface="Lato Light"/>
                        <a:sym typeface="Lato Light"/>
                      </a:endParaRPr>
                    </a:p>
                  </a:txBody>
                  <a:tcPr marT="90000" marB="22875" marR="45725" marL="90025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97B85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1100" u="none" cap="none" strike="noStrike">
                          <a:latin typeface="Lato Light"/>
                          <a:ea typeface="Lato Light"/>
                          <a:cs typeface="Lato Light"/>
                          <a:sym typeface="Lato Light"/>
                        </a:rPr>
                        <a:t>20 </a:t>
                      </a:r>
                      <a:endParaRPr b="0" i="0" sz="1100" u="none" cap="none" strike="noStrike">
                        <a:latin typeface="Lato Light"/>
                        <a:ea typeface="Lato Light"/>
                        <a:cs typeface="Lato Light"/>
                        <a:sym typeface="Lato Light"/>
                      </a:endParaRPr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400"/>
                        <a:buFont typeface="Arial"/>
                        <a:buNone/>
                      </a:pPr>
                      <a:r>
                        <a:rPr b="1" lang="en" sz="2400">
                          <a:solidFill>
                            <a:schemeClr val="lt1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2</a:t>
                      </a:r>
                      <a:endParaRPr sz="1100" u="none" cap="none" strike="noStrike">
                        <a:latin typeface="Lato Light"/>
                        <a:ea typeface="Lato Light"/>
                        <a:cs typeface="Lato Light"/>
                        <a:sym typeface="Lato Light"/>
                      </a:endParaRPr>
                    </a:p>
                  </a:txBody>
                  <a:tcPr marT="90000" marB="22875" marR="45725" marL="90025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97B85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b="0" i="0" lang="en" sz="1100" u="none" cap="none" strike="noStrike">
                          <a:latin typeface="Lato Light"/>
                          <a:ea typeface="Lato Light"/>
                          <a:cs typeface="Lato Light"/>
                          <a:sym typeface="Lato Light"/>
                        </a:rPr>
                        <a:t>2</a:t>
                      </a:r>
                      <a:r>
                        <a:rPr lang="en" sz="1100" u="none" cap="none" strike="noStrike">
                          <a:latin typeface="Lato Light"/>
                          <a:ea typeface="Lato Light"/>
                          <a:cs typeface="Lato Light"/>
                          <a:sym typeface="Lato Light"/>
                        </a:rPr>
                        <a:t>1 </a:t>
                      </a:r>
                      <a:endParaRPr b="0" i="0" sz="1100" u="none" cap="none" strike="noStrike">
                        <a:latin typeface="Lato Light"/>
                        <a:ea typeface="Lato Light"/>
                        <a:cs typeface="Lato Light"/>
                        <a:sym typeface="Lato Light"/>
                      </a:endParaRPr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400"/>
                        <a:buFont typeface="Arial"/>
                        <a:buNone/>
                      </a:pPr>
                      <a:r>
                        <a:rPr b="1" lang="en" sz="2400">
                          <a:solidFill>
                            <a:schemeClr val="lt1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3</a:t>
                      </a:r>
                      <a:endParaRPr sz="1100" u="none" cap="none" strike="noStrike">
                        <a:latin typeface="Lato Light"/>
                        <a:ea typeface="Lato Light"/>
                        <a:cs typeface="Lato Light"/>
                        <a:sym typeface="Lato Light"/>
                      </a:endParaRPr>
                    </a:p>
                  </a:txBody>
                  <a:tcPr marT="90000" marB="22875" marR="45725" marL="90025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97B85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b="0" i="0" lang="en" sz="1100" u="none" cap="none" strike="noStrike">
                          <a:latin typeface="Lato Light"/>
                          <a:ea typeface="Lato Light"/>
                          <a:cs typeface="Lato Light"/>
                          <a:sym typeface="Lato Light"/>
                        </a:rPr>
                        <a:t>2</a:t>
                      </a:r>
                      <a:r>
                        <a:rPr lang="en" sz="1100" u="none" cap="none" strike="noStrike">
                          <a:latin typeface="Lato Light"/>
                          <a:ea typeface="Lato Light"/>
                          <a:cs typeface="Lato Light"/>
                          <a:sym typeface="Lato Light"/>
                        </a:rPr>
                        <a:t>2 </a:t>
                      </a:r>
                      <a:endParaRPr b="0" i="0" sz="1100" u="none" cap="none" strike="noStrike">
                        <a:latin typeface="Lato Light"/>
                        <a:ea typeface="Lato Light"/>
                        <a:cs typeface="Lato Light"/>
                        <a:sym typeface="Lato Light"/>
                      </a:endParaRPr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400"/>
                        <a:buFont typeface="Arial"/>
                        <a:buNone/>
                      </a:pPr>
                      <a:r>
                        <a:rPr b="1" lang="en" sz="2400">
                          <a:solidFill>
                            <a:schemeClr val="lt1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4</a:t>
                      </a:r>
                      <a:endParaRPr sz="1100" u="none" cap="none" strike="noStrike">
                        <a:latin typeface="Lato Light"/>
                        <a:ea typeface="Lato Light"/>
                        <a:cs typeface="Lato Light"/>
                        <a:sym typeface="Lato Light"/>
                      </a:endParaRPr>
                    </a:p>
                  </a:txBody>
                  <a:tcPr marT="90000" marB="22875" marR="45725" marL="90025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97B85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b="0" i="0" lang="en" sz="1100" u="none" cap="none" strike="noStrike">
                          <a:latin typeface="Lato Light"/>
                          <a:ea typeface="Lato Light"/>
                          <a:cs typeface="Lato Light"/>
                          <a:sym typeface="Lato Light"/>
                        </a:rPr>
                        <a:t>2</a:t>
                      </a:r>
                      <a:r>
                        <a:rPr lang="en" sz="1100" u="none" cap="none" strike="noStrike">
                          <a:latin typeface="Lato Light"/>
                          <a:ea typeface="Lato Light"/>
                          <a:cs typeface="Lato Light"/>
                          <a:sym typeface="Lato Light"/>
                        </a:rPr>
                        <a:t>3 </a:t>
                      </a:r>
                      <a:endParaRPr b="0" i="0" sz="1100" u="none" cap="none" strike="noStrike">
                        <a:latin typeface="Lato Light"/>
                        <a:ea typeface="Lato Light"/>
                        <a:cs typeface="Lato Light"/>
                        <a:sym typeface="Lato Light"/>
                      </a:endParaRPr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400"/>
                        <a:buFont typeface="Arial"/>
                        <a:buNone/>
                      </a:pPr>
                      <a:r>
                        <a:rPr b="1" lang="en" sz="2400">
                          <a:solidFill>
                            <a:schemeClr val="lt1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5</a:t>
                      </a:r>
                      <a:endParaRPr sz="1100" u="none" cap="none" strike="noStrike">
                        <a:latin typeface="Lato Light"/>
                        <a:ea typeface="Lato Light"/>
                        <a:cs typeface="Lato Light"/>
                        <a:sym typeface="Lato Light"/>
                      </a:endParaRPr>
                    </a:p>
                  </a:txBody>
                  <a:tcPr marT="90000" marB="22875" marR="45725" marL="90025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97B85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1100" u="none" cap="none" strike="noStrike">
                          <a:solidFill>
                            <a:schemeClr val="lt1"/>
                          </a:solidFill>
                          <a:latin typeface="Lato Light"/>
                          <a:ea typeface="Lato Light"/>
                          <a:cs typeface="Lato Light"/>
                          <a:sym typeface="Lato Light"/>
                        </a:rPr>
                        <a:t>24 </a:t>
                      </a:r>
                      <a:endParaRPr sz="1100" u="none" cap="none" strike="noStrike">
                        <a:solidFill>
                          <a:schemeClr val="lt1"/>
                        </a:solidFill>
                        <a:latin typeface="Lato Light"/>
                        <a:ea typeface="Lato Light"/>
                        <a:cs typeface="Lato Light"/>
                        <a:sym typeface="Lato Light"/>
                      </a:endParaRPr>
                    </a:p>
                  </a:txBody>
                  <a:tcPr marT="90000" marB="22875" marR="45725" marL="90025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4"/>
                    </a:solidFill>
                  </a:tcPr>
                </a:tc>
              </a:tr>
              <a:tr h="88272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b="0" i="0" lang="en" sz="1100" u="none" cap="none" strike="noStrike">
                          <a:solidFill>
                            <a:schemeClr val="lt1"/>
                          </a:solidFill>
                          <a:latin typeface="Lato Light"/>
                          <a:ea typeface="Lato Light"/>
                          <a:cs typeface="Lato Light"/>
                          <a:sym typeface="Lato Light"/>
                        </a:rPr>
                        <a:t>2</a:t>
                      </a:r>
                      <a:r>
                        <a:rPr lang="en" sz="1100" u="none" cap="none" strike="noStrike">
                          <a:solidFill>
                            <a:schemeClr val="lt1"/>
                          </a:solidFill>
                          <a:latin typeface="Lato Light"/>
                          <a:ea typeface="Lato Light"/>
                          <a:cs typeface="Lato Light"/>
                          <a:sym typeface="Lato Light"/>
                        </a:rPr>
                        <a:t>5</a:t>
                      </a:r>
                      <a:endParaRPr sz="1100" u="none" cap="none" strike="noStrike">
                        <a:solidFill>
                          <a:schemeClr val="lt1"/>
                        </a:solidFill>
                        <a:latin typeface="Lato Light"/>
                        <a:ea typeface="Lato Light"/>
                        <a:cs typeface="Lato Light"/>
                        <a:sym typeface="Lato Light"/>
                      </a:endParaRPr>
                    </a:p>
                  </a:txBody>
                  <a:tcPr marT="90000" marB="31075" marR="62175" marL="90025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b="0" i="0" lang="en" sz="1100" u="none" cap="none" strike="noStrike">
                          <a:latin typeface="Lato Light"/>
                          <a:ea typeface="Lato Light"/>
                          <a:cs typeface="Lato Light"/>
                          <a:sym typeface="Lato Light"/>
                        </a:rPr>
                        <a:t>2</a:t>
                      </a:r>
                      <a:r>
                        <a:rPr lang="en" sz="1100" u="none" cap="none" strike="noStrike">
                          <a:latin typeface="Lato Light"/>
                          <a:ea typeface="Lato Light"/>
                          <a:cs typeface="Lato Light"/>
                          <a:sym typeface="Lato Light"/>
                        </a:rPr>
                        <a:t>6</a:t>
                      </a:r>
                      <a:endParaRPr b="0" i="0" sz="1100" u="none" cap="none" strike="noStrike">
                        <a:latin typeface="Lato Light"/>
                        <a:ea typeface="Lato Light"/>
                        <a:cs typeface="Lato Light"/>
                        <a:sym typeface="Lato Light"/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400"/>
                        <a:buFont typeface="Arial"/>
                        <a:buNone/>
                      </a:pPr>
                      <a:r>
                        <a:t/>
                      </a:r>
                      <a:endParaRPr sz="1100" u="none" cap="none" strike="noStrike">
                        <a:latin typeface="Lato Light"/>
                        <a:ea typeface="Lato Light"/>
                        <a:cs typeface="Lato Light"/>
                        <a:sym typeface="Lato Light"/>
                      </a:endParaRPr>
                    </a:p>
                  </a:txBody>
                  <a:tcPr marT="90000" marB="31075" marR="62175" marL="90025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1100" u="none" cap="none" strike="noStrike">
                          <a:latin typeface="Lato Light"/>
                          <a:ea typeface="Lato Light"/>
                          <a:cs typeface="Lato Light"/>
                          <a:sym typeface="Lato Light"/>
                        </a:rPr>
                        <a:t>27 </a:t>
                      </a:r>
                      <a:endParaRPr b="0" i="0" sz="1100" u="none" cap="none" strike="noStrike">
                        <a:latin typeface="Lato Light"/>
                        <a:ea typeface="Lato Light"/>
                        <a:cs typeface="Lato Light"/>
                        <a:sym typeface="Lato Light"/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400"/>
                        <a:buFont typeface="Arial"/>
                        <a:buNone/>
                      </a:pPr>
                      <a:r>
                        <a:t/>
                      </a:r>
                      <a:endParaRPr sz="1100" u="none" cap="none" strike="noStrike">
                        <a:latin typeface="Lato Light"/>
                        <a:ea typeface="Lato Light"/>
                        <a:cs typeface="Lato Light"/>
                        <a:sym typeface="Lato Light"/>
                      </a:endParaRPr>
                    </a:p>
                  </a:txBody>
                  <a:tcPr marT="90000" marB="31075" marR="62175" marL="90025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1100" u="none" cap="none" strike="noStrike">
                          <a:latin typeface="Lato Light"/>
                          <a:ea typeface="Lato Light"/>
                          <a:cs typeface="Lato Light"/>
                          <a:sym typeface="Lato Light"/>
                        </a:rPr>
                        <a:t>28 </a:t>
                      </a:r>
                      <a:endParaRPr b="0" i="0" sz="1100" u="none" cap="none" strike="noStrike">
                        <a:latin typeface="Lato Light"/>
                        <a:ea typeface="Lato Light"/>
                        <a:cs typeface="Lato Light"/>
                        <a:sym typeface="Lato Light"/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400"/>
                        <a:buFont typeface="Arial"/>
                        <a:buNone/>
                      </a:pPr>
                      <a:r>
                        <a:t/>
                      </a:r>
                      <a:endParaRPr sz="1100" u="none" cap="none" strike="noStrike">
                        <a:latin typeface="Lato Light"/>
                        <a:ea typeface="Lato Light"/>
                        <a:cs typeface="Lato Light"/>
                        <a:sym typeface="Lato Light"/>
                      </a:endParaRPr>
                    </a:p>
                  </a:txBody>
                  <a:tcPr marT="90000" marB="31075" marR="62175" marL="90025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1100" u="none" cap="none" strike="noStrike">
                          <a:latin typeface="Lato Light"/>
                          <a:ea typeface="Lato Light"/>
                          <a:cs typeface="Lato Light"/>
                          <a:sym typeface="Lato Light"/>
                        </a:rPr>
                        <a:t>29 </a:t>
                      </a:r>
                      <a:endParaRPr sz="1100">
                        <a:latin typeface="Lato Light"/>
                        <a:ea typeface="Lato Light"/>
                        <a:cs typeface="Lato Light"/>
                        <a:sym typeface="Lato Light"/>
                      </a:endParaRPr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t/>
                      </a:r>
                      <a:endParaRPr sz="1100" u="none" cap="none" strike="noStrike">
                        <a:latin typeface="Lato Light"/>
                        <a:ea typeface="Lato Light"/>
                        <a:cs typeface="Lato Light"/>
                        <a:sym typeface="Lato Light"/>
                      </a:endParaRPr>
                    </a:p>
                  </a:txBody>
                  <a:tcPr marT="90000" marB="31075" marR="62175" marL="90025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1100" u="none" cap="none" strike="noStrike">
                          <a:latin typeface="Lato Light"/>
                          <a:ea typeface="Lato Light"/>
                          <a:cs typeface="Lato Light"/>
                          <a:sym typeface="Lato Light"/>
                        </a:rPr>
                        <a:t>30 </a:t>
                      </a:r>
                      <a:endParaRPr sz="700" u="none" cap="none" strike="noStrike"/>
                    </a:p>
                  </a:txBody>
                  <a:tcPr marT="90000" marB="31075" marR="62175" marL="90025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1100" u="none" cap="none" strike="noStrike">
                          <a:solidFill>
                            <a:schemeClr val="lt1"/>
                          </a:solidFill>
                          <a:latin typeface="Lato Light"/>
                          <a:ea typeface="Lato Light"/>
                          <a:cs typeface="Lato Light"/>
                          <a:sym typeface="Lato Light"/>
                        </a:rPr>
                        <a:t>31 </a:t>
                      </a:r>
                      <a:endParaRPr sz="700" u="none" cap="none" strike="noStrike">
                        <a:solidFill>
                          <a:schemeClr val="lt1"/>
                        </a:solidFill>
                      </a:endParaRPr>
                    </a:p>
                  </a:txBody>
                  <a:tcPr marT="90000" marB="31075" marR="62175" marL="90025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4"/>
                    </a:solidFill>
                  </a:tcPr>
                </a:tc>
              </a:tr>
            </a:tbl>
          </a:graphicData>
        </a:graphic>
      </p:graphicFrame>
      <p:sp>
        <p:nvSpPr>
          <p:cNvPr id="286" name="Google Shape;286;g31bc0be0a41_0_1177"/>
          <p:cNvSpPr/>
          <p:nvPr/>
        </p:nvSpPr>
        <p:spPr>
          <a:xfrm>
            <a:off x="753567" y="4711900"/>
            <a:ext cx="2793300" cy="1560900"/>
          </a:xfrm>
          <a:prstGeom prst="rect">
            <a:avLst/>
          </a:prstGeom>
          <a:solidFill>
            <a:srgbClr val="97B853"/>
          </a:solidFill>
          <a:ln>
            <a:noFill/>
          </a:ln>
        </p:spPr>
        <p:txBody>
          <a:bodyPr anchorCtr="0" anchor="ctr" bIns="22875" lIns="45725" spcFirstLastPara="1" rIns="45725" wrap="square" tIns="228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7" name="Google Shape;287;g31bc0be0a41_0_1177"/>
          <p:cNvSpPr/>
          <p:nvPr/>
        </p:nvSpPr>
        <p:spPr>
          <a:xfrm>
            <a:off x="989167" y="4835400"/>
            <a:ext cx="2322000" cy="1353300"/>
          </a:xfrm>
          <a:prstGeom prst="rect">
            <a:avLst/>
          </a:prstGeom>
          <a:noFill/>
          <a:ln>
            <a:noFill/>
          </a:ln>
        </p:spPr>
        <p:txBody>
          <a:bodyPr anchorCtr="0" anchor="t" bIns="22875" lIns="45725" spcFirstLastPara="1" rIns="45725" wrap="square" tIns="22875">
            <a:noAutofit/>
          </a:bodyPr>
          <a:lstStyle/>
          <a:p>
            <a:pPr indent="0" lvl="0" marL="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</a:pPr>
            <a:r>
              <a:rPr b="1" i="0" lang="en" sz="2700" u="none" cap="none" strike="noStrike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rPr>
              <a:t>5 days</a:t>
            </a:r>
            <a:endParaRPr b="1" i="0" sz="2700" u="none" cap="none" strike="noStrike">
              <a:solidFill>
                <a:schemeClr val="lt1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0" lvl="0" marL="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0" i="0" lang="en" sz="20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For Court to Rule on Case</a:t>
            </a:r>
            <a:endParaRPr b="0" i="0" sz="2000" u="none" cap="none" strike="noStrike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1" name="Shape 2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" name="Google Shape;292;g31bc0be0a41_0_1188"/>
          <p:cNvSpPr txBox="1"/>
          <p:nvPr/>
        </p:nvSpPr>
        <p:spPr>
          <a:xfrm>
            <a:off x="1414198" y="529667"/>
            <a:ext cx="9363600" cy="661800"/>
          </a:xfrm>
          <a:prstGeom prst="rect">
            <a:avLst/>
          </a:prstGeom>
          <a:noFill/>
          <a:ln>
            <a:noFill/>
          </a:ln>
        </p:spPr>
        <p:txBody>
          <a:bodyPr anchorCtr="0" anchor="t" bIns="22875" lIns="45725" spcFirstLastPara="1" rIns="45725" wrap="square" tIns="2287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b="1" i="0" lang="en" sz="4000" u="none" cap="none" strike="noStrike"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rPr>
              <a:t>Sample Eviction Timeline</a:t>
            </a:r>
            <a:endParaRPr b="0" i="0" sz="7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3" name="Google Shape;293;g31bc0be0a41_0_1188"/>
          <p:cNvSpPr/>
          <p:nvPr/>
        </p:nvSpPr>
        <p:spPr>
          <a:xfrm>
            <a:off x="753567" y="1922433"/>
            <a:ext cx="3471600" cy="2009700"/>
          </a:xfrm>
          <a:prstGeom prst="rect">
            <a:avLst/>
          </a:prstGeom>
          <a:noFill/>
          <a:ln>
            <a:noFill/>
          </a:ln>
        </p:spPr>
        <p:txBody>
          <a:bodyPr anchorCtr="0" anchor="t" bIns="22875" lIns="45725" spcFirstLastPara="1" rIns="45725" wrap="square" tIns="22875">
            <a:noAutofit/>
          </a:bodyPr>
          <a:lstStyle/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Lato"/>
              <a:buChar char="●"/>
            </a:pPr>
            <a:r>
              <a:rPr lang="en" sz="24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rPr>
              <a:t>Court mails the ruling, and if granted the writ of possession and writ of assistance.</a:t>
            </a:r>
            <a:endParaRPr b="0" i="0" sz="2400" u="none" cap="none" strike="noStrike">
              <a:solidFill>
                <a:schemeClr val="dk2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t/>
            </a:r>
            <a:endParaRPr b="0" i="1" sz="2000" u="none" cap="none" strike="noStrike">
              <a:solidFill>
                <a:schemeClr val="dk2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294" name="Google Shape;294;g31bc0be0a41_0_1188"/>
          <p:cNvSpPr/>
          <p:nvPr/>
        </p:nvSpPr>
        <p:spPr>
          <a:xfrm>
            <a:off x="989167" y="4606800"/>
            <a:ext cx="2322000" cy="1353300"/>
          </a:xfrm>
          <a:prstGeom prst="rect">
            <a:avLst/>
          </a:prstGeom>
          <a:noFill/>
          <a:ln>
            <a:noFill/>
          </a:ln>
        </p:spPr>
        <p:txBody>
          <a:bodyPr anchorCtr="0" anchor="t" bIns="22875" lIns="45725" spcFirstLastPara="1" rIns="45725" wrap="square" tIns="22875">
            <a:noAutofit/>
          </a:bodyPr>
          <a:lstStyle/>
          <a:p>
            <a:pPr indent="0" lvl="0" marL="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</a:pPr>
            <a:r>
              <a:rPr b="1" i="0" lang="en" sz="2700" u="sng" cap="none" strike="noStrike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rPr>
              <a:t>10</a:t>
            </a:r>
            <a:r>
              <a:rPr b="1" i="0" lang="en" sz="2700" u="none" cap="none" strike="noStrike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rPr>
              <a:t> days</a:t>
            </a:r>
            <a:endParaRPr b="1" i="0" sz="2700" u="none" cap="none" strike="noStrike">
              <a:solidFill>
                <a:schemeClr val="lt1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0" lvl="0" marL="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0" i="0" lang="en" sz="20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For Court to Schedule Hearing</a:t>
            </a:r>
            <a:endParaRPr b="0" i="0" sz="2000" u="none" cap="none" strike="noStrike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295" name="Google Shape;295;g31bc0be0a41_0_1188"/>
          <p:cNvSpPr txBox="1"/>
          <p:nvPr/>
        </p:nvSpPr>
        <p:spPr>
          <a:xfrm>
            <a:off x="6916367" y="1236433"/>
            <a:ext cx="2793300" cy="6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1" i="0" lang="en" sz="2400" u="none" cap="none" strike="noStrike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August</a:t>
            </a:r>
            <a:endParaRPr b="1" i="0" sz="2400" u="none" cap="none" strike="noStrike">
              <a:solidFill>
                <a:srgbClr val="000000"/>
              </a:solidFill>
              <a:latin typeface="Lato"/>
              <a:ea typeface="Lato"/>
              <a:cs typeface="Lato"/>
              <a:sym typeface="Lato"/>
            </a:endParaRPr>
          </a:p>
        </p:txBody>
      </p:sp>
      <p:graphicFrame>
        <p:nvGraphicFramePr>
          <p:cNvPr id="296" name="Google Shape;296;g31bc0be0a41_0_1188"/>
          <p:cNvGraphicFramePr/>
          <p:nvPr/>
        </p:nvGraphicFramePr>
        <p:xfrm>
          <a:off x="5015970" y="1770039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{44389FCD-81CB-47C7-BE01-8E45E6D4DB1E}</a:tableStyleId>
              </a:tblPr>
              <a:tblGrid>
                <a:gridCol w="942000"/>
                <a:gridCol w="942000"/>
                <a:gridCol w="942000"/>
                <a:gridCol w="942000"/>
                <a:gridCol w="942000"/>
                <a:gridCol w="942000"/>
                <a:gridCol w="942000"/>
              </a:tblGrid>
              <a:tr h="69320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500"/>
                        <a:buFont typeface="Arial"/>
                        <a:buNone/>
                      </a:pPr>
                      <a:r>
                        <a:rPr b="0" i="0" lang="en" sz="1500" u="none" cap="none" strike="noStrike">
                          <a:solidFill>
                            <a:schemeClr val="lt1"/>
                          </a:solidFill>
                          <a:latin typeface="Poppins Medium"/>
                          <a:ea typeface="Poppins Medium"/>
                          <a:cs typeface="Poppins Medium"/>
                          <a:sym typeface="Poppins Medium"/>
                        </a:rPr>
                        <a:t>Sun</a:t>
                      </a:r>
                      <a:endParaRPr sz="700" u="none" cap="none" strike="noStrike"/>
                    </a:p>
                  </a:txBody>
                  <a:tcPr marT="31075" marB="31075" marR="62175" marL="62175" anchor="ctr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dk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500"/>
                        <a:buFont typeface="Arial"/>
                        <a:buNone/>
                      </a:pPr>
                      <a:r>
                        <a:rPr b="0" i="0" lang="en" sz="1500" u="none" cap="none" strike="noStrike">
                          <a:solidFill>
                            <a:schemeClr val="lt1"/>
                          </a:solidFill>
                          <a:latin typeface="Poppins Medium"/>
                          <a:ea typeface="Poppins Medium"/>
                          <a:cs typeface="Poppins Medium"/>
                          <a:sym typeface="Poppins Medium"/>
                        </a:rPr>
                        <a:t>Mon</a:t>
                      </a:r>
                      <a:endParaRPr sz="700" u="none" cap="none" strike="noStrike"/>
                    </a:p>
                  </a:txBody>
                  <a:tcPr marT="31075" marB="31075" marR="62175" marL="62175" anchor="ctr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dk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500"/>
                        <a:buFont typeface="Arial"/>
                        <a:buNone/>
                      </a:pPr>
                      <a:r>
                        <a:rPr b="0" i="0" lang="en" sz="1500" u="none" cap="none" strike="noStrike">
                          <a:solidFill>
                            <a:schemeClr val="lt1"/>
                          </a:solidFill>
                          <a:latin typeface="Poppins Medium"/>
                          <a:ea typeface="Poppins Medium"/>
                          <a:cs typeface="Poppins Medium"/>
                          <a:sym typeface="Poppins Medium"/>
                        </a:rPr>
                        <a:t>Tue</a:t>
                      </a:r>
                      <a:endParaRPr sz="700" u="none" cap="none" strike="noStrike"/>
                    </a:p>
                  </a:txBody>
                  <a:tcPr marT="31075" marB="31075" marR="62175" marL="62175" anchor="ctr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dk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500"/>
                        <a:buFont typeface="Arial"/>
                        <a:buNone/>
                      </a:pPr>
                      <a:r>
                        <a:rPr b="0" i="0" lang="en" sz="1500" u="none" cap="none" strike="noStrike">
                          <a:solidFill>
                            <a:schemeClr val="lt1"/>
                          </a:solidFill>
                          <a:latin typeface="Poppins Medium"/>
                          <a:ea typeface="Poppins Medium"/>
                          <a:cs typeface="Poppins Medium"/>
                          <a:sym typeface="Poppins Medium"/>
                        </a:rPr>
                        <a:t>Wed</a:t>
                      </a:r>
                      <a:endParaRPr sz="700" u="none" cap="none" strike="noStrike"/>
                    </a:p>
                  </a:txBody>
                  <a:tcPr marT="31075" marB="31075" marR="62175" marL="62175" anchor="ctr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dk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500"/>
                        <a:buFont typeface="Arial"/>
                        <a:buNone/>
                      </a:pPr>
                      <a:r>
                        <a:rPr b="0" i="0" lang="en" sz="1500" u="none" cap="none" strike="noStrike">
                          <a:solidFill>
                            <a:schemeClr val="lt1"/>
                          </a:solidFill>
                          <a:latin typeface="Poppins Medium"/>
                          <a:ea typeface="Poppins Medium"/>
                          <a:cs typeface="Poppins Medium"/>
                          <a:sym typeface="Poppins Medium"/>
                        </a:rPr>
                        <a:t>Thu</a:t>
                      </a:r>
                      <a:endParaRPr sz="700" u="none" cap="none" strike="noStrike"/>
                    </a:p>
                  </a:txBody>
                  <a:tcPr marT="31075" marB="31075" marR="62175" marL="62175" anchor="ctr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dk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500"/>
                        <a:buFont typeface="Arial"/>
                        <a:buNone/>
                      </a:pPr>
                      <a:r>
                        <a:rPr b="0" i="0" lang="en" sz="1500" u="none" cap="none" strike="noStrike">
                          <a:solidFill>
                            <a:schemeClr val="lt1"/>
                          </a:solidFill>
                          <a:latin typeface="Poppins Medium"/>
                          <a:ea typeface="Poppins Medium"/>
                          <a:cs typeface="Poppins Medium"/>
                          <a:sym typeface="Poppins Medium"/>
                        </a:rPr>
                        <a:t>Fri</a:t>
                      </a:r>
                      <a:endParaRPr sz="700" u="none" cap="none" strike="noStrike"/>
                    </a:p>
                  </a:txBody>
                  <a:tcPr marT="31075" marB="31075" marR="62175" marL="62175" anchor="ctr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dk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500"/>
                        <a:buFont typeface="Arial"/>
                        <a:buNone/>
                      </a:pPr>
                      <a:r>
                        <a:rPr b="0" i="0" lang="en" sz="1500" u="none" cap="none" strike="noStrike">
                          <a:solidFill>
                            <a:schemeClr val="lt1"/>
                          </a:solidFill>
                          <a:latin typeface="Poppins Medium"/>
                          <a:ea typeface="Poppins Medium"/>
                          <a:cs typeface="Poppins Medium"/>
                          <a:sym typeface="Poppins Medium"/>
                        </a:rPr>
                        <a:t>Sat</a:t>
                      </a:r>
                      <a:endParaRPr sz="700" u="none" cap="none" strike="noStrike"/>
                    </a:p>
                  </a:txBody>
                  <a:tcPr marT="31075" marB="31075" marR="62175" marL="62175" anchor="ctr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dk2"/>
                    </a:solidFill>
                  </a:tcPr>
                </a:tc>
              </a:tr>
              <a:tr h="76172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1100" u="none" cap="none" strike="noStrike">
                          <a:solidFill>
                            <a:schemeClr val="lt1"/>
                          </a:solidFill>
                          <a:latin typeface="Lato Light"/>
                          <a:ea typeface="Lato Light"/>
                          <a:cs typeface="Lato Light"/>
                          <a:sym typeface="Lato Light"/>
                        </a:rPr>
                        <a:t>28</a:t>
                      </a:r>
                      <a:endParaRPr sz="700" u="none" cap="none" strike="noStrike">
                        <a:solidFill>
                          <a:schemeClr val="lt1"/>
                        </a:solidFill>
                      </a:endParaRPr>
                    </a:p>
                  </a:txBody>
                  <a:tcPr marT="90000" marB="22875" marR="45725" marL="90025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1100" u="none" cap="none" strike="noStrike">
                          <a:solidFill>
                            <a:schemeClr val="lt1"/>
                          </a:solidFill>
                          <a:latin typeface="Lato Light"/>
                          <a:ea typeface="Lato Light"/>
                          <a:cs typeface="Lato Light"/>
                          <a:sym typeface="Lato Light"/>
                        </a:rPr>
                        <a:t>29</a:t>
                      </a:r>
                      <a:endParaRPr b="0" i="0" sz="1100" u="none" cap="none" strike="noStrike">
                        <a:solidFill>
                          <a:schemeClr val="lt1"/>
                        </a:solidFill>
                        <a:latin typeface="Lato Light"/>
                        <a:ea typeface="Lato Light"/>
                        <a:cs typeface="Lato Light"/>
                        <a:sym typeface="Lato Light"/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t/>
                      </a:r>
                      <a:endParaRPr sz="700" u="none" cap="none" strike="noStrike">
                        <a:solidFill>
                          <a:schemeClr val="lt1"/>
                        </a:solidFill>
                      </a:endParaRPr>
                    </a:p>
                  </a:txBody>
                  <a:tcPr marT="90000" marB="22875" marR="45725" marL="90025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06666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1100" u="none" cap="none" strike="noStrike">
                          <a:solidFill>
                            <a:schemeClr val="lt1"/>
                          </a:solidFill>
                          <a:latin typeface="Lato Light"/>
                          <a:ea typeface="Lato Light"/>
                          <a:cs typeface="Lato Light"/>
                          <a:sym typeface="Lato Light"/>
                        </a:rPr>
                        <a:t>30</a:t>
                      </a:r>
                      <a:endParaRPr sz="1100" u="none" cap="none" strike="noStrike">
                        <a:solidFill>
                          <a:schemeClr val="lt1"/>
                        </a:solidFill>
                        <a:latin typeface="Lato Light"/>
                        <a:ea typeface="Lato Light"/>
                        <a:cs typeface="Lato Light"/>
                        <a:sym typeface="Lato Light"/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t/>
                      </a:r>
                      <a:endParaRPr sz="1100" u="none" cap="none" strike="noStrike">
                        <a:solidFill>
                          <a:schemeClr val="lt1"/>
                        </a:solidFill>
                        <a:latin typeface="Lato Light"/>
                        <a:ea typeface="Lato Light"/>
                        <a:cs typeface="Lato Light"/>
                        <a:sym typeface="Lato Light"/>
                      </a:endParaRPr>
                    </a:p>
                  </a:txBody>
                  <a:tcPr marT="90000" marB="22875" marR="45725" marL="90025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06666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1100" u="none" cap="none" strike="noStrike">
                          <a:solidFill>
                            <a:schemeClr val="lt1"/>
                          </a:solidFill>
                          <a:latin typeface="Lato Light"/>
                          <a:ea typeface="Lato Light"/>
                          <a:cs typeface="Lato Light"/>
                          <a:sym typeface="Lato Light"/>
                        </a:rPr>
                        <a:t>31</a:t>
                      </a:r>
                      <a:endParaRPr b="0" i="0" sz="1100" u="none" cap="none" strike="noStrike">
                        <a:solidFill>
                          <a:schemeClr val="lt1"/>
                        </a:solidFill>
                        <a:latin typeface="Lato Light"/>
                        <a:ea typeface="Lato Light"/>
                        <a:cs typeface="Lato Light"/>
                        <a:sym typeface="Lato Light"/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t/>
                      </a:r>
                      <a:endParaRPr sz="1100" u="none" cap="none" strike="noStrike">
                        <a:solidFill>
                          <a:schemeClr val="lt1"/>
                        </a:solidFill>
                        <a:latin typeface="Lato Light"/>
                        <a:ea typeface="Lato Light"/>
                        <a:cs typeface="Lato Light"/>
                        <a:sym typeface="Lato Light"/>
                      </a:endParaRPr>
                    </a:p>
                  </a:txBody>
                  <a:tcPr marT="90000" marB="22875" marR="45725" marL="90025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06666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1100" u="none" cap="none" strike="noStrike">
                          <a:latin typeface="Lato Light"/>
                          <a:ea typeface="Lato Light"/>
                          <a:cs typeface="Lato Light"/>
                          <a:sym typeface="Lato Light"/>
                        </a:rPr>
                        <a:t>1 </a:t>
                      </a:r>
                      <a:endParaRPr b="0" i="0" sz="1100" u="none" cap="none" strike="noStrike">
                        <a:solidFill>
                          <a:schemeClr val="dk1"/>
                        </a:solidFill>
                        <a:latin typeface="Lato Light"/>
                        <a:ea typeface="Lato Light"/>
                        <a:cs typeface="Lato Light"/>
                        <a:sym typeface="Lato Light"/>
                      </a:endParaRPr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400"/>
                        <a:buFont typeface="Arial"/>
                        <a:buNone/>
                      </a:pPr>
                      <a:r>
                        <a:t/>
                      </a:r>
                      <a:endParaRPr sz="1100" u="none" cap="none" strike="noStrike">
                        <a:latin typeface="Lato Light"/>
                        <a:ea typeface="Lato Light"/>
                        <a:cs typeface="Lato Light"/>
                        <a:sym typeface="Lato Light"/>
                      </a:endParaRPr>
                    </a:p>
                  </a:txBody>
                  <a:tcPr marT="90000" marB="22875" marR="45725" marL="90025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06666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1100" u="none" cap="none" strike="noStrike">
                          <a:latin typeface="Lato Light"/>
                          <a:ea typeface="Lato Light"/>
                          <a:cs typeface="Lato Light"/>
                          <a:sym typeface="Lato Light"/>
                        </a:rPr>
                        <a:t>2</a:t>
                      </a:r>
                      <a:endParaRPr b="0" i="0" sz="1100" u="none" cap="none" strike="noStrike">
                        <a:solidFill>
                          <a:schemeClr val="dk1"/>
                        </a:solidFill>
                        <a:latin typeface="Lato Light"/>
                        <a:ea typeface="Lato Light"/>
                        <a:cs typeface="Lato Light"/>
                        <a:sym typeface="Lato Light"/>
                      </a:endParaRPr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400"/>
                        <a:buFont typeface="Arial"/>
                        <a:buNone/>
                      </a:pPr>
                      <a:r>
                        <a:t/>
                      </a:r>
                      <a:endParaRPr sz="1100" u="none" cap="none" strike="noStrike">
                        <a:latin typeface="Lato Light"/>
                        <a:ea typeface="Lato Light"/>
                        <a:cs typeface="Lato Light"/>
                        <a:sym typeface="Lato Light"/>
                      </a:endParaRPr>
                    </a:p>
                  </a:txBody>
                  <a:tcPr marT="90000" marB="22875" marR="45725" marL="90025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06666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1100" u="none" cap="none" strike="noStrike">
                          <a:solidFill>
                            <a:schemeClr val="lt1"/>
                          </a:solidFill>
                          <a:latin typeface="Lato Light"/>
                          <a:ea typeface="Lato Light"/>
                          <a:cs typeface="Lato Light"/>
                          <a:sym typeface="Lato Light"/>
                        </a:rPr>
                        <a:t>3</a:t>
                      </a:r>
                      <a:endParaRPr b="0" i="0" sz="1100" u="none" cap="none" strike="noStrike">
                        <a:solidFill>
                          <a:schemeClr val="lt1"/>
                        </a:solidFill>
                        <a:latin typeface="Lato Light"/>
                        <a:ea typeface="Lato Light"/>
                        <a:cs typeface="Lato Light"/>
                        <a:sym typeface="Lato Light"/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t/>
                      </a:r>
                      <a:endParaRPr sz="1100" u="none" cap="none" strike="noStrike">
                        <a:solidFill>
                          <a:schemeClr val="lt1"/>
                        </a:solidFill>
                        <a:latin typeface="Lato Light"/>
                        <a:ea typeface="Lato Light"/>
                        <a:cs typeface="Lato Light"/>
                        <a:sym typeface="Lato Light"/>
                      </a:endParaRPr>
                    </a:p>
                  </a:txBody>
                  <a:tcPr marT="90000" marB="22875" marR="45725" marL="90025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4"/>
                    </a:solidFill>
                  </a:tcPr>
                </a:tc>
              </a:tr>
              <a:tr h="76172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1100" u="none" cap="none" strike="noStrike">
                          <a:solidFill>
                            <a:schemeClr val="lt1"/>
                          </a:solidFill>
                          <a:latin typeface="Lato Light"/>
                          <a:ea typeface="Lato Light"/>
                          <a:cs typeface="Lato Light"/>
                          <a:sym typeface="Lato Light"/>
                        </a:rPr>
                        <a:t>4 </a:t>
                      </a:r>
                      <a:endParaRPr b="0" i="0" sz="1100" u="none" cap="none" strike="noStrike">
                        <a:solidFill>
                          <a:schemeClr val="lt1"/>
                        </a:solidFill>
                        <a:latin typeface="Lato Light"/>
                        <a:ea typeface="Lato Light"/>
                        <a:cs typeface="Lato Light"/>
                        <a:sym typeface="Lato Light"/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t/>
                      </a:r>
                      <a:endParaRPr sz="1100" u="none" cap="none" strike="noStrike">
                        <a:solidFill>
                          <a:schemeClr val="lt1"/>
                        </a:solidFill>
                        <a:latin typeface="Lato Light"/>
                        <a:ea typeface="Lato Light"/>
                        <a:cs typeface="Lato Light"/>
                        <a:sym typeface="Lato Light"/>
                      </a:endParaRPr>
                    </a:p>
                  </a:txBody>
                  <a:tcPr marT="90000" marB="22875" marR="45725" marL="90025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1100">
                          <a:latin typeface="Lato Light"/>
                          <a:ea typeface="Lato Light"/>
                          <a:cs typeface="Lato Light"/>
                          <a:sym typeface="Lato Light"/>
                        </a:rPr>
                        <a:t>5</a:t>
                      </a:r>
                      <a:endParaRPr b="0" i="0" sz="1100" u="none" cap="none" strike="noStrike">
                        <a:latin typeface="Lato Light"/>
                        <a:ea typeface="Lato Light"/>
                        <a:cs typeface="Lato Light"/>
                        <a:sym typeface="Lato Light"/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400"/>
                        <a:buFont typeface="Arial"/>
                        <a:buNone/>
                      </a:pPr>
                      <a:r>
                        <a:t/>
                      </a:r>
                      <a:endParaRPr sz="1100" u="none" cap="none" strike="noStrike">
                        <a:latin typeface="Lato Light"/>
                        <a:ea typeface="Lato Light"/>
                        <a:cs typeface="Lato Light"/>
                        <a:sym typeface="Lato Light"/>
                      </a:endParaRPr>
                    </a:p>
                  </a:txBody>
                  <a:tcPr marT="90000" marB="22875" marR="45725" marL="90025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1100">
                          <a:latin typeface="Lato Light"/>
                          <a:ea typeface="Lato Light"/>
                          <a:cs typeface="Lato Light"/>
                          <a:sym typeface="Lato Light"/>
                        </a:rPr>
                        <a:t>6</a:t>
                      </a:r>
                      <a:endParaRPr b="0" i="0" sz="1100" u="none" cap="none" strike="noStrike">
                        <a:latin typeface="Lato Light"/>
                        <a:ea typeface="Lato Light"/>
                        <a:cs typeface="Lato Light"/>
                        <a:sym typeface="Lato Light"/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400"/>
                        <a:buFont typeface="Arial"/>
                        <a:buNone/>
                      </a:pPr>
                      <a:r>
                        <a:t/>
                      </a:r>
                      <a:endParaRPr sz="1100" u="none" cap="none" strike="noStrike">
                        <a:latin typeface="Lato Light"/>
                        <a:ea typeface="Lato Light"/>
                        <a:cs typeface="Lato Light"/>
                        <a:sym typeface="Lato Light"/>
                      </a:endParaRPr>
                    </a:p>
                  </a:txBody>
                  <a:tcPr marT="90000" marB="22875" marR="45725" marL="90025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1100">
                          <a:latin typeface="Lato Light"/>
                          <a:ea typeface="Lato Light"/>
                          <a:cs typeface="Lato Light"/>
                          <a:sym typeface="Lato Light"/>
                        </a:rPr>
                        <a:t>7</a:t>
                      </a:r>
                      <a:endParaRPr sz="1100" u="none" cap="none" strike="noStrike">
                        <a:latin typeface="Lato Light"/>
                        <a:ea typeface="Lato Light"/>
                        <a:cs typeface="Lato Light"/>
                        <a:sym typeface="Lato Light"/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400"/>
                        <a:buFont typeface="Arial"/>
                        <a:buNone/>
                      </a:pPr>
                      <a:r>
                        <a:t/>
                      </a:r>
                      <a:endParaRPr sz="1100" u="none" cap="none" strike="noStrike">
                        <a:latin typeface="Lato Light"/>
                        <a:ea typeface="Lato Light"/>
                        <a:cs typeface="Lato Light"/>
                        <a:sym typeface="Lato Light"/>
                      </a:endParaRPr>
                    </a:p>
                  </a:txBody>
                  <a:tcPr marT="90000" marB="22875" marR="45725" marL="90025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1100">
                          <a:latin typeface="Lato Light"/>
                          <a:ea typeface="Lato Light"/>
                          <a:cs typeface="Lato Light"/>
                          <a:sym typeface="Lato Light"/>
                        </a:rPr>
                        <a:t>8</a:t>
                      </a:r>
                      <a:endParaRPr b="0" i="0" sz="1100" u="none" cap="none" strike="noStrike">
                        <a:latin typeface="Lato Light"/>
                        <a:ea typeface="Lato Light"/>
                        <a:cs typeface="Lato Light"/>
                        <a:sym typeface="Lato Light"/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400"/>
                        <a:buFont typeface="Arial"/>
                        <a:buNone/>
                      </a:pPr>
                      <a:r>
                        <a:t/>
                      </a:r>
                      <a:endParaRPr sz="1100" u="none" cap="none" strike="noStrike">
                        <a:latin typeface="Lato Light"/>
                        <a:ea typeface="Lato Light"/>
                        <a:cs typeface="Lato Light"/>
                        <a:sym typeface="Lato Light"/>
                      </a:endParaRPr>
                    </a:p>
                  </a:txBody>
                  <a:tcPr marT="90000" marB="22875" marR="45725" marL="90025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1100">
                          <a:latin typeface="Lato Light"/>
                          <a:ea typeface="Lato Light"/>
                          <a:cs typeface="Lato Light"/>
                          <a:sym typeface="Lato Light"/>
                        </a:rPr>
                        <a:t>9</a:t>
                      </a:r>
                      <a:endParaRPr b="0" i="0" sz="1100" u="none" cap="none" strike="noStrike">
                        <a:latin typeface="Lato Light"/>
                        <a:ea typeface="Lato Light"/>
                        <a:cs typeface="Lato Light"/>
                        <a:sym typeface="Lato Light"/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400"/>
                        <a:buFont typeface="Arial"/>
                        <a:buNone/>
                      </a:pPr>
                      <a:r>
                        <a:t/>
                      </a:r>
                      <a:endParaRPr sz="1100" u="none" cap="none" strike="noStrike">
                        <a:latin typeface="Lato Light"/>
                        <a:ea typeface="Lato Light"/>
                        <a:cs typeface="Lato Light"/>
                        <a:sym typeface="Lato Light"/>
                      </a:endParaRPr>
                    </a:p>
                  </a:txBody>
                  <a:tcPr marT="90000" marB="22875" marR="45725" marL="90025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b="0" i="0" lang="en" sz="1100" u="none" cap="none" strike="noStrike">
                          <a:solidFill>
                            <a:schemeClr val="lt1"/>
                          </a:solidFill>
                          <a:latin typeface="Lato Light"/>
                          <a:ea typeface="Lato Light"/>
                          <a:cs typeface="Lato Light"/>
                          <a:sym typeface="Lato Light"/>
                        </a:rPr>
                        <a:t>1</a:t>
                      </a:r>
                      <a:r>
                        <a:rPr lang="en" sz="1100" u="none" cap="none" strike="noStrike">
                          <a:solidFill>
                            <a:schemeClr val="lt1"/>
                          </a:solidFill>
                          <a:latin typeface="Lato Light"/>
                          <a:ea typeface="Lato Light"/>
                          <a:cs typeface="Lato Light"/>
                          <a:sym typeface="Lato Light"/>
                        </a:rPr>
                        <a:t>0</a:t>
                      </a:r>
                      <a:endParaRPr b="0" i="0" sz="1100" u="none" cap="none" strike="noStrike">
                        <a:solidFill>
                          <a:schemeClr val="lt1"/>
                        </a:solidFill>
                        <a:latin typeface="Lato Light"/>
                        <a:ea typeface="Lato Light"/>
                        <a:cs typeface="Lato Light"/>
                        <a:sym typeface="Lato Light"/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t/>
                      </a:r>
                      <a:endParaRPr sz="1100" u="none" cap="none" strike="noStrike">
                        <a:solidFill>
                          <a:schemeClr val="lt1"/>
                        </a:solidFill>
                        <a:latin typeface="Lato Light"/>
                        <a:ea typeface="Lato Light"/>
                        <a:cs typeface="Lato Light"/>
                        <a:sym typeface="Lato Light"/>
                      </a:endParaRPr>
                    </a:p>
                  </a:txBody>
                  <a:tcPr marT="90000" marB="22875" marR="45725" marL="90025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4"/>
                    </a:solidFill>
                  </a:tcPr>
                </a:tc>
              </a:tr>
              <a:tr h="71107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1100" u="none" cap="none" strike="noStrike">
                          <a:solidFill>
                            <a:schemeClr val="lt1"/>
                          </a:solidFill>
                          <a:latin typeface="Lato Light"/>
                          <a:ea typeface="Lato Light"/>
                          <a:cs typeface="Lato Light"/>
                          <a:sym typeface="Lato Light"/>
                        </a:rPr>
                        <a:t>11</a:t>
                      </a:r>
                      <a:endParaRPr b="0" i="0" sz="1100" u="none" cap="none" strike="noStrike">
                        <a:solidFill>
                          <a:schemeClr val="lt1"/>
                        </a:solidFill>
                        <a:latin typeface="Lato Light"/>
                        <a:ea typeface="Lato Light"/>
                        <a:cs typeface="Lato Light"/>
                        <a:sym typeface="Lato Light"/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t/>
                      </a:r>
                      <a:endParaRPr sz="1100" u="none" cap="none" strike="noStrike">
                        <a:solidFill>
                          <a:schemeClr val="lt1"/>
                        </a:solidFill>
                        <a:latin typeface="Lato Light"/>
                        <a:ea typeface="Lato Light"/>
                        <a:cs typeface="Lato Light"/>
                        <a:sym typeface="Lato Light"/>
                      </a:endParaRPr>
                    </a:p>
                  </a:txBody>
                  <a:tcPr marT="90000" marB="22875" marR="45725" marL="90025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1100" u="none" cap="none" strike="noStrike">
                          <a:latin typeface="Lato Light"/>
                          <a:ea typeface="Lato Light"/>
                          <a:cs typeface="Lato Light"/>
                          <a:sym typeface="Lato Light"/>
                        </a:rPr>
                        <a:t>1</a:t>
                      </a:r>
                      <a:r>
                        <a:rPr lang="en" sz="1100">
                          <a:latin typeface="Lato Light"/>
                          <a:ea typeface="Lato Light"/>
                          <a:cs typeface="Lato Light"/>
                          <a:sym typeface="Lato Light"/>
                        </a:rPr>
                        <a:t>2</a:t>
                      </a:r>
                      <a:endParaRPr b="0" i="0" sz="1100" u="none" cap="none" strike="noStrike">
                        <a:latin typeface="Lato Light"/>
                        <a:ea typeface="Lato Light"/>
                        <a:cs typeface="Lato Light"/>
                        <a:sym typeface="Lato Light"/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400"/>
                        <a:buFont typeface="Arial"/>
                        <a:buNone/>
                      </a:pPr>
                      <a:r>
                        <a:t/>
                      </a:r>
                      <a:endParaRPr sz="1100" u="none" cap="none" strike="noStrike">
                        <a:latin typeface="Lato Light"/>
                        <a:ea typeface="Lato Light"/>
                        <a:cs typeface="Lato Light"/>
                        <a:sym typeface="Lato Light"/>
                      </a:endParaRPr>
                    </a:p>
                  </a:txBody>
                  <a:tcPr marT="90000" marB="22875" marR="45725" marL="90025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1100">
                          <a:latin typeface="Lato Light"/>
                          <a:ea typeface="Lato Light"/>
                          <a:cs typeface="Lato Light"/>
                          <a:sym typeface="Lato Light"/>
                        </a:rPr>
                        <a:t>13</a:t>
                      </a:r>
                      <a:endParaRPr b="0" i="0" sz="1100" u="none" cap="none" strike="noStrike">
                        <a:latin typeface="Lato Light"/>
                        <a:ea typeface="Lato Light"/>
                        <a:cs typeface="Lato Light"/>
                        <a:sym typeface="Lato Light"/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400"/>
                        <a:buFont typeface="Arial"/>
                        <a:buNone/>
                      </a:pPr>
                      <a:r>
                        <a:t/>
                      </a:r>
                      <a:endParaRPr sz="1100" u="none" cap="none" strike="noStrike">
                        <a:latin typeface="Lato Light"/>
                        <a:ea typeface="Lato Light"/>
                        <a:cs typeface="Lato Light"/>
                        <a:sym typeface="Lato Light"/>
                      </a:endParaRPr>
                    </a:p>
                  </a:txBody>
                  <a:tcPr marT="90000" marB="22875" marR="45725" marL="90025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1100">
                          <a:latin typeface="Lato Light"/>
                          <a:ea typeface="Lato Light"/>
                          <a:cs typeface="Lato Light"/>
                          <a:sym typeface="Lato Light"/>
                        </a:rPr>
                        <a:t>14</a:t>
                      </a:r>
                      <a:endParaRPr b="0" i="0" sz="1100" u="none" cap="none" strike="noStrike">
                        <a:latin typeface="Lato Light"/>
                        <a:ea typeface="Lato Light"/>
                        <a:cs typeface="Lato Light"/>
                        <a:sym typeface="Lato Light"/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400"/>
                        <a:buFont typeface="Arial"/>
                        <a:buNone/>
                      </a:pPr>
                      <a:r>
                        <a:t/>
                      </a:r>
                      <a:endParaRPr sz="1100" u="none" cap="none" strike="noStrike">
                        <a:latin typeface="Lato Light"/>
                        <a:ea typeface="Lato Light"/>
                        <a:cs typeface="Lato Light"/>
                        <a:sym typeface="Lato Light"/>
                      </a:endParaRPr>
                    </a:p>
                  </a:txBody>
                  <a:tcPr marT="90000" marB="22875" marR="45725" marL="90025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1100">
                          <a:latin typeface="Lato Light"/>
                          <a:ea typeface="Lato Light"/>
                          <a:cs typeface="Lato Light"/>
                          <a:sym typeface="Lato Light"/>
                        </a:rPr>
                        <a:t>15</a:t>
                      </a:r>
                      <a:endParaRPr b="0" i="0" sz="1100" u="none" cap="none" strike="noStrike">
                        <a:latin typeface="Lato Light"/>
                        <a:ea typeface="Lato Light"/>
                        <a:cs typeface="Lato Light"/>
                        <a:sym typeface="Lato Light"/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400"/>
                        <a:buFont typeface="Arial"/>
                        <a:buNone/>
                      </a:pPr>
                      <a:r>
                        <a:t/>
                      </a:r>
                      <a:endParaRPr sz="1100" u="none" cap="none" strike="noStrike">
                        <a:latin typeface="Lato Light"/>
                        <a:ea typeface="Lato Light"/>
                        <a:cs typeface="Lato Light"/>
                        <a:sym typeface="Lato Light"/>
                      </a:endParaRPr>
                    </a:p>
                  </a:txBody>
                  <a:tcPr marT="90000" marB="22875" marR="45725" marL="90025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1100">
                          <a:latin typeface="Lato Light"/>
                          <a:ea typeface="Lato Light"/>
                          <a:cs typeface="Lato Light"/>
                          <a:sym typeface="Lato Light"/>
                        </a:rPr>
                        <a:t>16</a:t>
                      </a:r>
                      <a:endParaRPr b="0" i="0" sz="1100" u="none" cap="none" strike="noStrike">
                        <a:latin typeface="Lato Light"/>
                        <a:ea typeface="Lato Light"/>
                        <a:cs typeface="Lato Light"/>
                        <a:sym typeface="Lato Light"/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400"/>
                        <a:buFont typeface="Arial"/>
                        <a:buNone/>
                      </a:pPr>
                      <a:r>
                        <a:t/>
                      </a:r>
                      <a:endParaRPr sz="1100" u="none" cap="none" strike="noStrike">
                        <a:latin typeface="Lato Light"/>
                        <a:ea typeface="Lato Light"/>
                        <a:cs typeface="Lato Light"/>
                        <a:sym typeface="Lato Light"/>
                      </a:endParaRPr>
                    </a:p>
                  </a:txBody>
                  <a:tcPr marT="90000" marB="22875" marR="45725" marL="90025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1100" u="none" cap="none" strike="noStrike">
                          <a:solidFill>
                            <a:schemeClr val="lt1"/>
                          </a:solidFill>
                          <a:latin typeface="Lato Light"/>
                          <a:ea typeface="Lato Light"/>
                          <a:cs typeface="Lato Light"/>
                          <a:sym typeface="Lato Light"/>
                        </a:rPr>
                        <a:t>17 </a:t>
                      </a:r>
                      <a:endParaRPr b="0" i="0" sz="1100" u="none" cap="none" strike="noStrike">
                        <a:solidFill>
                          <a:schemeClr val="lt1"/>
                        </a:solidFill>
                        <a:latin typeface="Lato Light"/>
                        <a:ea typeface="Lato Light"/>
                        <a:cs typeface="Lato Light"/>
                        <a:sym typeface="Lato Light"/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t/>
                      </a:r>
                      <a:endParaRPr sz="1100" u="none" cap="none" strike="noStrike">
                        <a:solidFill>
                          <a:schemeClr val="lt1"/>
                        </a:solidFill>
                        <a:latin typeface="Lato Light"/>
                        <a:ea typeface="Lato Light"/>
                        <a:cs typeface="Lato Light"/>
                        <a:sym typeface="Lato Light"/>
                      </a:endParaRPr>
                    </a:p>
                  </a:txBody>
                  <a:tcPr marT="90000" marB="22875" marR="45725" marL="90025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4"/>
                    </a:solidFill>
                  </a:tcPr>
                </a:tc>
              </a:tr>
              <a:tr h="71107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1100" u="none" cap="none" strike="noStrike">
                          <a:solidFill>
                            <a:schemeClr val="lt1"/>
                          </a:solidFill>
                          <a:latin typeface="Lato Light"/>
                          <a:ea typeface="Lato Light"/>
                          <a:cs typeface="Lato Light"/>
                          <a:sym typeface="Lato Light"/>
                        </a:rPr>
                        <a:t>18</a:t>
                      </a:r>
                      <a:endParaRPr b="0" i="0" sz="1100" u="none" cap="none" strike="noStrike">
                        <a:solidFill>
                          <a:schemeClr val="lt1"/>
                        </a:solidFill>
                        <a:latin typeface="Lato Light"/>
                        <a:ea typeface="Lato Light"/>
                        <a:cs typeface="Lato Light"/>
                        <a:sym typeface="Lato Light"/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t/>
                      </a:r>
                      <a:endParaRPr sz="1100" u="none" cap="none" strike="noStrike">
                        <a:solidFill>
                          <a:schemeClr val="lt1"/>
                        </a:solidFill>
                        <a:latin typeface="Lato Light"/>
                        <a:ea typeface="Lato Light"/>
                        <a:cs typeface="Lato Light"/>
                        <a:sym typeface="Lato Light"/>
                      </a:endParaRPr>
                    </a:p>
                  </a:txBody>
                  <a:tcPr marT="90000" marB="22875" marR="45725" marL="90025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1100" u="none" cap="none" strike="noStrike">
                          <a:latin typeface="Lato Light"/>
                          <a:ea typeface="Lato Light"/>
                          <a:cs typeface="Lato Light"/>
                          <a:sym typeface="Lato Light"/>
                        </a:rPr>
                        <a:t>19 </a:t>
                      </a:r>
                      <a:endParaRPr b="0" i="0" sz="1100" u="none" cap="none" strike="noStrike">
                        <a:latin typeface="Lato Light"/>
                        <a:ea typeface="Lato Light"/>
                        <a:cs typeface="Lato Light"/>
                        <a:sym typeface="Lato Light"/>
                      </a:endParaRPr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400"/>
                        <a:buFont typeface="Arial"/>
                        <a:buNone/>
                      </a:pPr>
                      <a:r>
                        <a:t/>
                      </a:r>
                      <a:endParaRPr sz="1100" u="none" cap="none" strike="noStrike">
                        <a:latin typeface="Lato Light"/>
                        <a:ea typeface="Lato Light"/>
                        <a:cs typeface="Lato Light"/>
                        <a:sym typeface="Lato Light"/>
                      </a:endParaRPr>
                    </a:p>
                  </a:txBody>
                  <a:tcPr marT="90000" marB="22875" marR="45725" marL="90025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97B85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1100" u="none" cap="none" strike="noStrike">
                          <a:latin typeface="Lato Light"/>
                          <a:ea typeface="Lato Light"/>
                          <a:cs typeface="Lato Light"/>
                          <a:sym typeface="Lato Light"/>
                        </a:rPr>
                        <a:t>20 </a:t>
                      </a:r>
                      <a:endParaRPr b="0" i="0" sz="1100" u="none" cap="none" strike="noStrike">
                        <a:latin typeface="Lato Light"/>
                        <a:ea typeface="Lato Light"/>
                        <a:cs typeface="Lato Light"/>
                        <a:sym typeface="Lato Light"/>
                      </a:endParaRPr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400"/>
                        <a:buFont typeface="Arial"/>
                        <a:buNone/>
                      </a:pPr>
                      <a:r>
                        <a:t/>
                      </a:r>
                      <a:endParaRPr sz="1100" u="none" cap="none" strike="noStrike">
                        <a:latin typeface="Lato Light"/>
                        <a:ea typeface="Lato Light"/>
                        <a:cs typeface="Lato Light"/>
                        <a:sym typeface="Lato Light"/>
                      </a:endParaRPr>
                    </a:p>
                  </a:txBody>
                  <a:tcPr marT="90000" marB="22875" marR="45725" marL="90025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97B85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b="0" i="0" lang="en" sz="1100" u="none" cap="none" strike="noStrike">
                          <a:latin typeface="Lato Light"/>
                          <a:ea typeface="Lato Light"/>
                          <a:cs typeface="Lato Light"/>
                          <a:sym typeface="Lato Light"/>
                        </a:rPr>
                        <a:t>2</a:t>
                      </a:r>
                      <a:r>
                        <a:rPr lang="en" sz="1100" u="none" cap="none" strike="noStrike">
                          <a:latin typeface="Lato Light"/>
                          <a:ea typeface="Lato Light"/>
                          <a:cs typeface="Lato Light"/>
                          <a:sym typeface="Lato Light"/>
                        </a:rPr>
                        <a:t>1 </a:t>
                      </a:r>
                      <a:endParaRPr b="0" i="0" sz="1100" u="none" cap="none" strike="noStrike">
                        <a:latin typeface="Lato Light"/>
                        <a:ea typeface="Lato Light"/>
                        <a:cs typeface="Lato Light"/>
                        <a:sym typeface="Lato Light"/>
                      </a:endParaRPr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400"/>
                        <a:buFont typeface="Arial"/>
                        <a:buNone/>
                      </a:pPr>
                      <a:r>
                        <a:t/>
                      </a:r>
                      <a:endParaRPr sz="1100" u="none" cap="none" strike="noStrike">
                        <a:latin typeface="Lato Light"/>
                        <a:ea typeface="Lato Light"/>
                        <a:cs typeface="Lato Light"/>
                        <a:sym typeface="Lato Light"/>
                      </a:endParaRPr>
                    </a:p>
                  </a:txBody>
                  <a:tcPr marT="90000" marB="22875" marR="45725" marL="90025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97B85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b="0" i="0" lang="en" sz="1100" u="none" cap="none" strike="noStrike">
                          <a:latin typeface="Lato Light"/>
                          <a:ea typeface="Lato Light"/>
                          <a:cs typeface="Lato Light"/>
                          <a:sym typeface="Lato Light"/>
                        </a:rPr>
                        <a:t>2</a:t>
                      </a:r>
                      <a:r>
                        <a:rPr lang="en" sz="1100" u="none" cap="none" strike="noStrike">
                          <a:latin typeface="Lato Light"/>
                          <a:ea typeface="Lato Light"/>
                          <a:cs typeface="Lato Light"/>
                          <a:sym typeface="Lato Light"/>
                        </a:rPr>
                        <a:t>2 </a:t>
                      </a:r>
                      <a:endParaRPr b="0" i="0" sz="1100" u="none" cap="none" strike="noStrike">
                        <a:latin typeface="Lato Light"/>
                        <a:ea typeface="Lato Light"/>
                        <a:cs typeface="Lato Light"/>
                        <a:sym typeface="Lato Light"/>
                      </a:endParaRPr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400"/>
                        <a:buFont typeface="Arial"/>
                        <a:buNone/>
                      </a:pPr>
                      <a:r>
                        <a:t/>
                      </a:r>
                      <a:endParaRPr sz="1100" u="none" cap="none" strike="noStrike">
                        <a:latin typeface="Lato Light"/>
                        <a:ea typeface="Lato Light"/>
                        <a:cs typeface="Lato Light"/>
                        <a:sym typeface="Lato Light"/>
                      </a:endParaRPr>
                    </a:p>
                  </a:txBody>
                  <a:tcPr marT="90000" marB="22875" marR="45725" marL="90025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97B85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b="0" i="0" lang="en" sz="1100" u="none" cap="none" strike="noStrike">
                          <a:latin typeface="Lato Light"/>
                          <a:ea typeface="Lato Light"/>
                          <a:cs typeface="Lato Light"/>
                          <a:sym typeface="Lato Light"/>
                        </a:rPr>
                        <a:t>2</a:t>
                      </a:r>
                      <a:r>
                        <a:rPr lang="en" sz="1100" u="none" cap="none" strike="noStrike">
                          <a:latin typeface="Lato Light"/>
                          <a:ea typeface="Lato Light"/>
                          <a:cs typeface="Lato Light"/>
                          <a:sym typeface="Lato Light"/>
                        </a:rPr>
                        <a:t>3 </a:t>
                      </a:r>
                      <a:endParaRPr b="0" i="0" sz="1100" u="none" cap="none" strike="noStrike">
                        <a:latin typeface="Lato Light"/>
                        <a:ea typeface="Lato Light"/>
                        <a:cs typeface="Lato Light"/>
                        <a:sym typeface="Lato Light"/>
                      </a:endParaRPr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400"/>
                        <a:buFont typeface="Arial"/>
                        <a:buNone/>
                      </a:pPr>
                      <a:r>
                        <a:t/>
                      </a:r>
                      <a:endParaRPr sz="1100" u="none" cap="none" strike="noStrike">
                        <a:latin typeface="Lato Light"/>
                        <a:ea typeface="Lato Light"/>
                        <a:cs typeface="Lato Light"/>
                        <a:sym typeface="Lato Light"/>
                      </a:endParaRPr>
                    </a:p>
                  </a:txBody>
                  <a:tcPr marT="90000" marB="22875" marR="45725" marL="90025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97B85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1100" u="none" cap="none" strike="noStrike">
                          <a:solidFill>
                            <a:schemeClr val="lt1"/>
                          </a:solidFill>
                          <a:latin typeface="Lato Light"/>
                          <a:ea typeface="Lato Light"/>
                          <a:cs typeface="Lato Light"/>
                          <a:sym typeface="Lato Light"/>
                        </a:rPr>
                        <a:t>24 </a:t>
                      </a:r>
                      <a:endParaRPr sz="1100" u="none" cap="none" strike="noStrike">
                        <a:solidFill>
                          <a:schemeClr val="lt1"/>
                        </a:solidFill>
                        <a:latin typeface="Lato Light"/>
                        <a:ea typeface="Lato Light"/>
                        <a:cs typeface="Lato Light"/>
                        <a:sym typeface="Lato Light"/>
                      </a:endParaRPr>
                    </a:p>
                  </a:txBody>
                  <a:tcPr marT="90000" marB="22875" marR="45725" marL="90025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4"/>
                    </a:solidFill>
                  </a:tcPr>
                </a:tc>
              </a:tr>
              <a:tr h="88272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b="0" i="0" lang="en" sz="1100" u="none" cap="none" strike="noStrike">
                          <a:solidFill>
                            <a:schemeClr val="lt1"/>
                          </a:solidFill>
                          <a:latin typeface="Lato Light"/>
                          <a:ea typeface="Lato Light"/>
                          <a:cs typeface="Lato Light"/>
                          <a:sym typeface="Lato Light"/>
                        </a:rPr>
                        <a:t>2</a:t>
                      </a:r>
                      <a:r>
                        <a:rPr lang="en" sz="1100" u="none" cap="none" strike="noStrike">
                          <a:solidFill>
                            <a:schemeClr val="lt1"/>
                          </a:solidFill>
                          <a:latin typeface="Lato Light"/>
                          <a:ea typeface="Lato Light"/>
                          <a:cs typeface="Lato Light"/>
                          <a:sym typeface="Lato Light"/>
                        </a:rPr>
                        <a:t>5</a:t>
                      </a:r>
                      <a:endParaRPr sz="1100" u="none" cap="none" strike="noStrike">
                        <a:solidFill>
                          <a:schemeClr val="lt1"/>
                        </a:solidFill>
                        <a:latin typeface="Lato Light"/>
                        <a:ea typeface="Lato Light"/>
                        <a:cs typeface="Lato Light"/>
                        <a:sym typeface="Lato Light"/>
                      </a:endParaRPr>
                    </a:p>
                  </a:txBody>
                  <a:tcPr marT="90000" marB="31075" marR="62175" marL="90025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b="0" i="0" lang="en" sz="1100" u="none" cap="none" strike="noStrike">
                          <a:latin typeface="Lato Light"/>
                          <a:ea typeface="Lato Light"/>
                          <a:cs typeface="Lato Light"/>
                          <a:sym typeface="Lato Light"/>
                        </a:rPr>
                        <a:t>2</a:t>
                      </a:r>
                      <a:r>
                        <a:rPr lang="en" sz="1100" u="none" cap="none" strike="noStrike">
                          <a:latin typeface="Lato Light"/>
                          <a:ea typeface="Lato Light"/>
                          <a:cs typeface="Lato Light"/>
                          <a:sym typeface="Lato Light"/>
                        </a:rPr>
                        <a:t>6</a:t>
                      </a:r>
                      <a:endParaRPr b="0" i="0" sz="1100" u="none" cap="none" strike="noStrike">
                        <a:latin typeface="Lato Light"/>
                        <a:ea typeface="Lato Light"/>
                        <a:cs typeface="Lato Light"/>
                        <a:sym typeface="Lato Light"/>
                      </a:endParaRPr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400"/>
                        <a:buFont typeface="Arial"/>
                        <a:buNone/>
                      </a:pPr>
                      <a:r>
                        <a:rPr b="1" lang="en" sz="2400">
                          <a:solidFill>
                            <a:schemeClr val="lt1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1</a:t>
                      </a:r>
                      <a:endParaRPr sz="1100" u="none" cap="none" strike="noStrike">
                        <a:latin typeface="Lato Light"/>
                        <a:ea typeface="Lato Light"/>
                        <a:cs typeface="Lato Light"/>
                        <a:sym typeface="Lato Light"/>
                      </a:endParaRPr>
                    </a:p>
                  </a:txBody>
                  <a:tcPr marT="90000" marB="31075" marR="62175" marL="90025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1100" u="none" cap="none" strike="noStrike">
                          <a:latin typeface="Lato Light"/>
                          <a:ea typeface="Lato Light"/>
                          <a:cs typeface="Lato Light"/>
                          <a:sym typeface="Lato Light"/>
                        </a:rPr>
                        <a:t>27 </a:t>
                      </a:r>
                      <a:endParaRPr b="0" i="0" sz="1100" u="none" cap="none" strike="noStrike">
                        <a:latin typeface="Lato Light"/>
                        <a:ea typeface="Lato Light"/>
                        <a:cs typeface="Lato Light"/>
                        <a:sym typeface="Lato Light"/>
                      </a:endParaRPr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400"/>
                        <a:buFont typeface="Arial"/>
                        <a:buNone/>
                      </a:pPr>
                      <a:r>
                        <a:rPr b="1" lang="en" sz="2400">
                          <a:solidFill>
                            <a:schemeClr val="lt1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2</a:t>
                      </a:r>
                      <a:endParaRPr sz="1100" u="none" cap="none" strike="noStrike">
                        <a:latin typeface="Lato Light"/>
                        <a:ea typeface="Lato Light"/>
                        <a:cs typeface="Lato Light"/>
                        <a:sym typeface="Lato Light"/>
                      </a:endParaRPr>
                    </a:p>
                  </a:txBody>
                  <a:tcPr marT="90000" marB="31075" marR="62175" marL="90025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1100" u="none" cap="none" strike="noStrike">
                          <a:latin typeface="Lato Light"/>
                          <a:ea typeface="Lato Light"/>
                          <a:cs typeface="Lato Light"/>
                          <a:sym typeface="Lato Light"/>
                        </a:rPr>
                        <a:t>28 </a:t>
                      </a:r>
                      <a:endParaRPr b="0" i="0" sz="1100" u="none" cap="none" strike="noStrike">
                        <a:latin typeface="Lato Light"/>
                        <a:ea typeface="Lato Light"/>
                        <a:cs typeface="Lato Light"/>
                        <a:sym typeface="Lato Light"/>
                      </a:endParaRPr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400"/>
                        <a:buFont typeface="Arial"/>
                        <a:buNone/>
                      </a:pPr>
                      <a:r>
                        <a:rPr b="1" lang="en" sz="2400">
                          <a:solidFill>
                            <a:schemeClr val="lt1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3</a:t>
                      </a:r>
                      <a:endParaRPr sz="1100" u="none" cap="none" strike="noStrike">
                        <a:latin typeface="Lato Light"/>
                        <a:ea typeface="Lato Light"/>
                        <a:cs typeface="Lato Light"/>
                        <a:sym typeface="Lato Light"/>
                      </a:endParaRPr>
                    </a:p>
                  </a:txBody>
                  <a:tcPr marT="90000" marB="31075" marR="62175" marL="90025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1100" u="none" cap="none" strike="noStrike">
                          <a:latin typeface="Lato Light"/>
                          <a:ea typeface="Lato Light"/>
                          <a:cs typeface="Lato Light"/>
                          <a:sym typeface="Lato Light"/>
                        </a:rPr>
                        <a:t>29 </a:t>
                      </a:r>
                      <a:endParaRPr sz="1100">
                        <a:latin typeface="Lato Light"/>
                        <a:ea typeface="Lato Light"/>
                        <a:cs typeface="Lato Light"/>
                        <a:sym typeface="Lato Light"/>
                      </a:endParaRPr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t/>
                      </a:r>
                      <a:endParaRPr sz="1100" u="none" cap="none" strike="noStrike">
                        <a:latin typeface="Lato Light"/>
                        <a:ea typeface="Lato Light"/>
                        <a:cs typeface="Lato Light"/>
                        <a:sym typeface="Lato Light"/>
                      </a:endParaRPr>
                    </a:p>
                  </a:txBody>
                  <a:tcPr marT="90000" marB="31075" marR="62175" marL="90025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1100" u="none" cap="none" strike="noStrike">
                          <a:latin typeface="Lato Light"/>
                          <a:ea typeface="Lato Light"/>
                          <a:cs typeface="Lato Light"/>
                          <a:sym typeface="Lato Light"/>
                        </a:rPr>
                        <a:t>30 </a:t>
                      </a:r>
                      <a:endParaRPr sz="700" u="none" cap="none" strike="noStrike"/>
                    </a:p>
                  </a:txBody>
                  <a:tcPr marT="90000" marB="31075" marR="62175" marL="90025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1100" u="none" cap="none" strike="noStrike">
                          <a:solidFill>
                            <a:schemeClr val="lt1"/>
                          </a:solidFill>
                          <a:latin typeface="Lato Light"/>
                          <a:ea typeface="Lato Light"/>
                          <a:cs typeface="Lato Light"/>
                          <a:sym typeface="Lato Light"/>
                        </a:rPr>
                        <a:t>31 </a:t>
                      </a:r>
                      <a:endParaRPr sz="700" u="none" cap="none" strike="noStrike">
                        <a:solidFill>
                          <a:schemeClr val="lt1"/>
                        </a:solidFill>
                      </a:endParaRPr>
                    </a:p>
                  </a:txBody>
                  <a:tcPr marT="90000" marB="31075" marR="62175" marL="90025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4"/>
                    </a:solidFill>
                  </a:tcPr>
                </a:tc>
              </a:tr>
            </a:tbl>
          </a:graphicData>
        </a:graphic>
      </p:graphicFrame>
      <p:sp>
        <p:nvSpPr>
          <p:cNvPr id="297" name="Google Shape;297;g31bc0be0a41_0_1188"/>
          <p:cNvSpPr/>
          <p:nvPr/>
        </p:nvSpPr>
        <p:spPr>
          <a:xfrm>
            <a:off x="989167" y="4759200"/>
            <a:ext cx="2322000" cy="1353300"/>
          </a:xfrm>
          <a:prstGeom prst="rect">
            <a:avLst/>
          </a:prstGeom>
          <a:noFill/>
          <a:ln>
            <a:noFill/>
          </a:ln>
        </p:spPr>
        <p:txBody>
          <a:bodyPr anchorCtr="0" anchor="t" bIns="22875" lIns="45725" spcFirstLastPara="1" rIns="45725" wrap="square" tIns="22875">
            <a:noAutofit/>
          </a:bodyPr>
          <a:lstStyle/>
          <a:p>
            <a:pPr indent="0" lvl="0" marL="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</a:pPr>
            <a:r>
              <a:rPr b="1" i="0" lang="en" sz="2700" u="none" cap="none" strike="noStrike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rPr>
              <a:t>5 days</a:t>
            </a:r>
            <a:endParaRPr b="1" i="0" sz="2700" u="none" cap="none" strike="noStrike">
              <a:solidFill>
                <a:schemeClr val="lt1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0" lvl="0" marL="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0" i="0" lang="en" sz="20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For Court to Rule on Case</a:t>
            </a:r>
            <a:endParaRPr b="0" i="0" sz="2000" u="none" cap="none" strike="noStrike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298" name="Google Shape;298;g31bc0be0a41_0_1188"/>
          <p:cNvSpPr/>
          <p:nvPr/>
        </p:nvSpPr>
        <p:spPr>
          <a:xfrm>
            <a:off x="753567" y="4711900"/>
            <a:ext cx="2793300" cy="1560900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txBody>
          <a:bodyPr anchorCtr="0" anchor="ctr" bIns="22875" lIns="45725" spcFirstLastPara="1" rIns="45725" wrap="square" tIns="228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9" name="Google Shape;299;g31bc0be0a41_0_1188"/>
          <p:cNvSpPr/>
          <p:nvPr/>
        </p:nvSpPr>
        <p:spPr>
          <a:xfrm>
            <a:off x="989167" y="4835400"/>
            <a:ext cx="2322000" cy="1353300"/>
          </a:xfrm>
          <a:prstGeom prst="rect">
            <a:avLst/>
          </a:prstGeom>
          <a:noFill/>
          <a:ln>
            <a:noFill/>
          </a:ln>
        </p:spPr>
        <p:txBody>
          <a:bodyPr anchorCtr="0" anchor="t" bIns="22875" lIns="45725" spcFirstLastPara="1" rIns="45725" wrap="square" tIns="22875">
            <a:noAutofit/>
          </a:bodyPr>
          <a:lstStyle/>
          <a:p>
            <a:pPr indent="0" lvl="0" marL="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</a:pPr>
            <a:r>
              <a:rPr b="1" i="0" lang="en" sz="2700" u="none" cap="none" strike="noStrike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rPr>
              <a:t>3 days*</a:t>
            </a:r>
            <a:endParaRPr b="1" i="0" sz="2700" u="none" cap="none" strike="noStrike">
              <a:solidFill>
                <a:schemeClr val="lt1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0" lvl="0" marL="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0" i="0" lang="en" sz="20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To Receive the Mail</a:t>
            </a:r>
            <a:endParaRPr b="0" i="0" sz="2000" u="none" cap="none" strike="noStrike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03" name="Shape 3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" name="Google Shape;304;g31bc0be0a41_0_1201"/>
          <p:cNvSpPr txBox="1"/>
          <p:nvPr/>
        </p:nvSpPr>
        <p:spPr>
          <a:xfrm>
            <a:off x="1414198" y="529667"/>
            <a:ext cx="9363600" cy="661800"/>
          </a:xfrm>
          <a:prstGeom prst="rect">
            <a:avLst/>
          </a:prstGeom>
          <a:noFill/>
          <a:ln>
            <a:noFill/>
          </a:ln>
        </p:spPr>
        <p:txBody>
          <a:bodyPr anchorCtr="0" anchor="t" bIns="22875" lIns="45725" spcFirstLastPara="1" rIns="45725" wrap="square" tIns="2287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b="1" i="0" lang="en" sz="4000" u="none" cap="none" strike="noStrike"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rPr>
              <a:t>Sample Eviction Timeline</a:t>
            </a:r>
            <a:endParaRPr b="0" i="0" sz="7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5" name="Google Shape;305;g31bc0be0a41_0_1201"/>
          <p:cNvSpPr/>
          <p:nvPr/>
        </p:nvSpPr>
        <p:spPr>
          <a:xfrm>
            <a:off x="753567" y="1922433"/>
            <a:ext cx="3471600" cy="2009700"/>
          </a:xfrm>
          <a:prstGeom prst="rect">
            <a:avLst/>
          </a:prstGeom>
          <a:noFill/>
          <a:ln>
            <a:noFill/>
          </a:ln>
        </p:spPr>
        <p:txBody>
          <a:bodyPr anchorCtr="0" anchor="t" bIns="22875" lIns="45725" spcFirstLastPara="1" rIns="45725" wrap="square" tIns="22875">
            <a:noAutofit/>
          </a:bodyPr>
          <a:lstStyle/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Lato"/>
              <a:buChar char="●"/>
            </a:pPr>
            <a:r>
              <a:rPr lang="en" sz="24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rPr>
              <a:t>Review successful ruling and contact Sheriff.</a:t>
            </a:r>
            <a:endParaRPr b="0" i="0" sz="2400" u="none" cap="none" strike="noStrike">
              <a:solidFill>
                <a:schemeClr val="dk2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t/>
            </a:r>
            <a:endParaRPr b="0" i="1" sz="2000" u="none" cap="none" strike="noStrike">
              <a:solidFill>
                <a:schemeClr val="dk2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306" name="Google Shape;306;g31bc0be0a41_0_1201"/>
          <p:cNvSpPr txBox="1"/>
          <p:nvPr/>
        </p:nvSpPr>
        <p:spPr>
          <a:xfrm>
            <a:off x="6916367" y="1236433"/>
            <a:ext cx="2793300" cy="6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1" i="0" lang="en" sz="2400" u="none" cap="none" strike="noStrike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August</a:t>
            </a:r>
            <a:endParaRPr b="1" i="0" sz="2400" u="none" cap="none" strike="noStrike">
              <a:solidFill>
                <a:srgbClr val="000000"/>
              </a:solidFill>
              <a:latin typeface="Lato"/>
              <a:ea typeface="Lato"/>
              <a:cs typeface="Lato"/>
              <a:sym typeface="Lato"/>
            </a:endParaRPr>
          </a:p>
        </p:txBody>
      </p:sp>
      <p:graphicFrame>
        <p:nvGraphicFramePr>
          <p:cNvPr id="307" name="Google Shape;307;g31bc0be0a41_0_1201"/>
          <p:cNvGraphicFramePr/>
          <p:nvPr/>
        </p:nvGraphicFramePr>
        <p:xfrm>
          <a:off x="5015970" y="1770039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{44389FCD-81CB-47C7-BE01-8E45E6D4DB1E}</a:tableStyleId>
              </a:tblPr>
              <a:tblGrid>
                <a:gridCol w="942000"/>
                <a:gridCol w="942000"/>
                <a:gridCol w="942000"/>
                <a:gridCol w="942000"/>
                <a:gridCol w="942000"/>
                <a:gridCol w="942000"/>
                <a:gridCol w="942000"/>
              </a:tblGrid>
              <a:tr h="69320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500"/>
                        <a:buFont typeface="Arial"/>
                        <a:buNone/>
                      </a:pPr>
                      <a:r>
                        <a:rPr b="0" i="0" lang="en" sz="1500" u="none" cap="none" strike="noStrike">
                          <a:solidFill>
                            <a:schemeClr val="lt1"/>
                          </a:solidFill>
                          <a:latin typeface="Poppins Medium"/>
                          <a:ea typeface="Poppins Medium"/>
                          <a:cs typeface="Poppins Medium"/>
                          <a:sym typeface="Poppins Medium"/>
                        </a:rPr>
                        <a:t>Sun</a:t>
                      </a:r>
                      <a:endParaRPr sz="700" u="none" cap="none" strike="noStrike"/>
                    </a:p>
                  </a:txBody>
                  <a:tcPr marT="31075" marB="31075" marR="62175" marL="62175" anchor="ctr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dk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500"/>
                        <a:buFont typeface="Arial"/>
                        <a:buNone/>
                      </a:pPr>
                      <a:r>
                        <a:rPr b="0" i="0" lang="en" sz="1500" u="none" cap="none" strike="noStrike">
                          <a:solidFill>
                            <a:schemeClr val="lt1"/>
                          </a:solidFill>
                          <a:latin typeface="Poppins Medium"/>
                          <a:ea typeface="Poppins Medium"/>
                          <a:cs typeface="Poppins Medium"/>
                          <a:sym typeface="Poppins Medium"/>
                        </a:rPr>
                        <a:t>Mon</a:t>
                      </a:r>
                      <a:endParaRPr sz="700" u="none" cap="none" strike="noStrike"/>
                    </a:p>
                  </a:txBody>
                  <a:tcPr marT="31075" marB="31075" marR="62175" marL="62175" anchor="ctr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dk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500"/>
                        <a:buFont typeface="Arial"/>
                        <a:buNone/>
                      </a:pPr>
                      <a:r>
                        <a:rPr b="0" i="0" lang="en" sz="1500" u="none" cap="none" strike="noStrike">
                          <a:solidFill>
                            <a:schemeClr val="lt1"/>
                          </a:solidFill>
                          <a:latin typeface="Poppins Medium"/>
                          <a:ea typeface="Poppins Medium"/>
                          <a:cs typeface="Poppins Medium"/>
                          <a:sym typeface="Poppins Medium"/>
                        </a:rPr>
                        <a:t>Tue</a:t>
                      </a:r>
                      <a:endParaRPr sz="700" u="none" cap="none" strike="noStrike"/>
                    </a:p>
                  </a:txBody>
                  <a:tcPr marT="31075" marB="31075" marR="62175" marL="62175" anchor="ctr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dk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500"/>
                        <a:buFont typeface="Arial"/>
                        <a:buNone/>
                      </a:pPr>
                      <a:r>
                        <a:rPr b="0" i="0" lang="en" sz="1500" u="none" cap="none" strike="noStrike">
                          <a:solidFill>
                            <a:schemeClr val="lt1"/>
                          </a:solidFill>
                          <a:latin typeface="Poppins Medium"/>
                          <a:ea typeface="Poppins Medium"/>
                          <a:cs typeface="Poppins Medium"/>
                          <a:sym typeface="Poppins Medium"/>
                        </a:rPr>
                        <a:t>Wed</a:t>
                      </a:r>
                      <a:endParaRPr sz="700" u="none" cap="none" strike="noStrike"/>
                    </a:p>
                  </a:txBody>
                  <a:tcPr marT="31075" marB="31075" marR="62175" marL="62175" anchor="ctr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dk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500"/>
                        <a:buFont typeface="Arial"/>
                        <a:buNone/>
                      </a:pPr>
                      <a:r>
                        <a:rPr b="0" i="0" lang="en" sz="1500" u="none" cap="none" strike="noStrike">
                          <a:solidFill>
                            <a:schemeClr val="lt1"/>
                          </a:solidFill>
                          <a:latin typeface="Poppins Medium"/>
                          <a:ea typeface="Poppins Medium"/>
                          <a:cs typeface="Poppins Medium"/>
                          <a:sym typeface="Poppins Medium"/>
                        </a:rPr>
                        <a:t>Thu</a:t>
                      </a:r>
                      <a:endParaRPr sz="700" u="none" cap="none" strike="noStrike"/>
                    </a:p>
                  </a:txBody>
                  <a:tcPr marT="31075" marB="31075" marR="62175" marL="62175" anchor="ctr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dk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500"/>
                        <a:buFont typeface="Arial"/>
                        <a:buNone/>
                      </a:pPr>
                      <a:r>
                        <a:rPr b="0" i="0" lang="en" sz="1500" u="none" cap="none" strike="noStrike">
                          <a:solidFill>
                            <a:schemeClr val="lt1"/>
                          </a:solidFill>
                          <a:latin typeface="Poppins Medium"/>
                          <a:ea typeface="Poppins Medium"/>
                          <a:cs typeface="Poppins Medium"/>
                          <a:sym typeface="Poppins Medium"/>
                        </a:rPr>
                        <a:t>Fri</a:t>
                      </a:r>
                      <a:endParaRPr sz="700" u="none" cap="none" strike="noStrike"/>
                    </a:p>
                  </a:txBody>
                  <a:tcPr marT="31075" marB="31075" marR="62175" marL="62175" anchor="ctr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dk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500"/>
                        <a:buFont typeface="Arial"/>
                        <a:buNone/>
                      </a:pPr>
                      <a:r>
                        <a:rPr b="0" i="0" lang="en" sz="1500" u="none" cap="none" strike="noStrike">
                          <a:solidFill>
                            <a:schemeClr val="lt1"/>
                          </a:solidFill>
                          <a:latin typeface="Poppins Medium"/>
                          <a:ea typeface="Poppins Medium"/>
                          <a:cs typeface="Poppins Medium"/>
                          <a:sym typeface="Poppins Medium"/>
                        </a:rPr>
                        <a:t>Sat</a:t>
                      </a:r>
                      <a:endParaRPr sz="700" u="none" cap="none" strike="noStrike"/>
                    </a:p>
                  </a:txBody>
                  <a:tcPr marT="31075" marB="31075" marR="62175" marL="62175" anchor="ctr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dk2"/>
                    </a:solidFill>
                  </a:tcPr>
                </a:tc>
              </a:tr>
              <a:tr h="76172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1100" u="none" cap="none" strike="noStrike">
                          <a:solidFill>
                            <a:schemeClr val="lt1"/>
                          </a:solidFill>
                          <a:latin typeface="Lato Light"/>
                          <a:ea typeface="Lato Light"/>
                          <a:cs typeface="Lato Light"/>
                          <a:sym typeface="Lato Light"/>
                        </a:rPr>
                        <a:t>28</a:t>
                      </a:r>
                      <a:endParaRPr sz="700" u="none" cap="none" strike="noStrike">
                        <a:solidFill>
                          <a:schemeClr val="lt1"/>
                        </a:solidFill>
                      </a:endParaRPr>
                    </a:p>
                  </a:txBody>
                  <a:tcPr marT="90000" marB="22875" marR="45725" marL="90025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1100" u="none" cap="none" strike="noStrike">
                          <a:solidFill>
                            <a:schemeClr val="lt1"/>
                          </a:solidFill>
                          <a:latin typeface="Lato Light"/>
                          <a:ea typeface="Lato Light"/>
                          <a:cs typeface="Lato Light"/>
                          <a:sym typeface="Lato Light"/>
                        </a:rPr>
                        <a:t>29</a:t>
                      </a:r>
                      <a:endParaRPr b="0" i="0" sz="1100" u="none" cap="none" strike="noStrike">
                        <a:solidFill>
                          <a:schemeClr val="lt1"/>
                        </a:solidFill>
                        <a:latin typeface="Lato Light"/>
                        <a:ea typeface="Lato Light"/>
                        <a:cs typeface="Lato Light"/>
                        <a:sym typeface="Lato Light"/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t/>
                      </a:r>
                      <a:endParaRPr sz="700" u="none" cap="none" strike="noStrike">
                        <a:solidFill>
                          <a:schemeClr val="lt1"/>
                        </a:solidFill>
                      </a:endParaRPr>
                    </a:p>
                  </a:txBody>
                  <a:tcPr marT="90000" marB="22875" marR="45725" marL="90025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06666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1100" u="none" cap="none" strike="noStrike">
                          <a:solidFill>
                            <a:schemeClr val="lt1"/>
                          </a:solidFill>
                          <a:latin typeface="Lato Light"/>
                          <a:ea typeface="Lato Light"/>
                          <a:cs typeface="Lato Light"/>
                          <a:sym typeface="Lato Light"/>
                        </a:rPr>
                        <a:t>30</a:t>
                      </a:r>
                      <a:endParaRPr sz="1100" u="none" cap="none" strike="noStrike">
                        <a:solidFill>
                          <a:schemeClr val="lt1"/>
                        </a:solidFill>
                        <a:latin typeface="Lato Light"/>
                        <a:ea typeface="Lato Light"/>
                        <a:cs typeface="Lato Light"/>
                        <a:sym typeface="Lato Light"/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t/>
                      </a:r>
                      <a:endParaRPr sz="1100" u="none" cap="none" strike="noStrike">
                        <a:solidFill>
                          <a:schemeClr val="lt1"/>
                        </a:solidFill>
                        <a:latin typeface="Lato Light"/>
                        <a:ea typeface="Lato Light"/>
                        <a:cs typeface="Lato Light"/>
                        <a:sym typeface="Lato Light"/>
                      </a:endParaRPr>
                    </a:p>
                  </a:txBody>
                  <a:tcPr marT="90000" marB="22875" marR="45725" marL="90025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06666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1100" u="none" cap="none" strike="noStrike">
                          <a:solidFill>
                            <a:schemeClr val="lt1"/>
                          </a:solidFill>
                          <a:latin typeface="Lato Light"/>
                          <a:ea typeface="Lato Light"/>
                          <a:cs typeface="Lato Light"/>
                          <a:sym typeface="Lato Light"/>
                        </a:rPr>
                        <a:t>31</a:t>
                      </a:r>
                      <a:endParaRPr b="0" i="0" sz="1100" u="none" cap="none" strike="noStrike">
                        <a:solidFill>
                          <a:schemeClr val="lt1"/>
                        </a:solidFill>
                        <a:latin typeface="Lato Light"/>
                        <a:ea typeface="Lato Light"/>
                        <a:cs typeface="Lato Light"/>
                        <a:sym typeface="Lato Light"/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t/>
                      </a:r>
                      <a:endParaRPr sz="1100" u="none" cap="none" strike="noStrike">
                        <a:solidFill>
                          <a:schemeClr val="lt1"/>
                        </a:solidFill>
                        <a:latin typeface="Lato Light"/>
                        <a:ea typeface="Lato Light"/>
                        <a:cs typeface="Lato Light"/>
                        <a:sym typeface="Lato Light"/>
                      </a:endParaRPr>
                    </a:p>
                  </a:txBody>
                  <a:tcPr marT="90000" marB="22875" marR="45725" marL="90025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06666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1100" u="none" cap="none" strike="noStrike">
                          <a:latin typeface="Lato Light"/>
                          <a:ea typeface="Lato Light"/>
                          <a:cs typeface="Lato Light"/>
                          <a:sym typeface="Lato Light"/>
                        </a:rPr>
                        <a:t>1 </a:t>
                      </a:r>
                      <a:endParaRPr b="0" i="0" sz="1100" u="none" cap="none" strike="noStrike">
                        <a:solidFill>
                          <a:schemeClr val="dk1"/>
                        </a:solidFill>
                        <a:latin typeface="Lato Light"/>
                        <a:ea typeface="Lato Light"/>
                        <a:cs typeface="Lato Light"/>
                        <a:sym typeface="Lato Light"/>
                      </a:endParaRPr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400"/>
                        <a:buFont typeface="Arial"/>
                        <a:buNone/>
                      </a:pPr>
                      <a:r>
                        <a:t/>
                      </a:r>
                      <a:endParaRPr sz="1100" u="none" cap="none" strike="noStrike">
                        <a:latin typeface="Lato Light"/>
                        <a:ea typeface="Lato Light"/>
                        <a:cs typeface="Lato Light"/>
                        <a:sym typeface="Lato Light"/>
                      </a:endParaRPr>
                    </a:p>
                  </a:txBody>
                  <a:tcPr marT="90000" marB="22875" marR="45725" marL="90025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06666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1100" u="none" cap="none" strike="noStrike">
                          <a:latin typeface="Lato Light"/>
                          <a:ea typeface="Lato Light"/>
                          <a:cs typeface="Lato Light"/>
                          <a:sym typeface="Lato Light"/>
                        </a:rPr>
                        <a:t>2</a:t>
                      </a:r>
                      <a:endParaRPr b="0" i="0" sz="1100" u="none" cap="none" strike="noStrike">
                        <a:solidFill>
                          <a:schemeClr val="dk1"/>
                        </a:solidFill>
                        <a:latin typeface="Lato Light"/>
                        <a:ea typeface="Lato Light"/>
                        <a:cs typeface="Lato Light"/>
                        <a:sym typeface="Lato Light"/>
                      </a:endParaRPr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400"/>
                        <a:buFont typeface="Arial"/>
                        <a:buNone/>
                      </a:pPr>
                      <a:r>
                        <a:t/>
                      </a:r>
                      <a:endParaRPr sz="1100" u="none" cap="none" strike="noStrike">
                        <a:latin typeface="Lato Light"/>
                        <a:ea typeface="Lato Light"/>
                        <a:cs typeface="Lato Light"/>
                        <a:sym typeface="Lato Light"/>
                      </a:endParaRPr>
                    </a:p>
                  </a:txBody>
                  <a:tcPr marT="90000" marB="22875" marR="45725" marL="90025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06666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1100" u="none" cap="none" strike="noStrike">
                          <a:solidFill>
                            <a:schemeClr val="lt1"/>
                          </a:solidFill>
                          <a:latin typeface="Lato Light"/>
                          <a:ea typeface="Lato Light"/>
                          <a:cs typeface="Lato Light"/>
                          <a:sym typeface="Lato Light"/>
                        </a:rPr>
                        <a:t>3</a:t>
                      </a:r>
                      <a:endParaRPr b="0" i="0" sz="1100" u="none" cap="none" strike="noStrike">
                        <a:solidFill>
                          <a:schemeClr val="lt1"/>
                        </a:solidFill>
                        <a:latin typeface="Lato Light"/>
                        <a:ea typeface="Lato Light"/>
                        <a:cs typeface="Lato Light"/>
                        <a:sym typeface="Lato Light"/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t/>
                      </a:r>
                      <a:endParaRPr sz="1100" u="none" cap="none" strike="noStrike">
                        <a:solidFill>
                          <a:schemeClr val="lt1"/>
                        </a:solidFill>
                        <a:latin typeface="Lato Light"/>
                        <a:ea typeface="Lato Light"/>
                        <a:cs typeface="Lato Light"/>
                        <a:sym typeface="Lato Light"/>
                      </a:endParaRPr>
                    </a:p>
                  </a:txBody>
                  <a:tcPr marT="90000" marB="22875" marR="45725" marL="90025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4"/>
                    </a:solidFill>
                  </a:tcPr>
                </a:tc>
              </a:tr>
              <a:tr h="76172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1100" u="none" cap="none" strike="noStrike">
                          <a:solidFill>
                            <a:schemeClr val="lt1"/>
                          </a:solidFill>
                          <a:latin typeface="Lato Light"/>
                          <a:ea typeface="Lato Light"/>
                          <a:cs typeface="Lato Light"/>
                          <a:sym typeface="Lato Light"/>
                        </a:rPr>
                        <a:t>4 </a:t>
                      </a:r>
                      <a:endParaRPr b="0" i="0" sz="1100" u="none" cap="none" strike="noStrike">
                        <a:solidFill>
                          <a:schemeClr val="lt1"/>
                        </a:solidFill>
                        <a:latin typeface="Lato Light"/>
                        <a:ea typeface="Lato Light"/>
                        <a:cs typeface="Lato Light"/>
                        <a:sym typeface="Lato Light"/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t/>
                      </a:r>
                      <a:endParaRPr sz="1100" u="none" cap="none" strike="noStrike">
                        <a:solidFill>
                          <a:schemeClr val="lt1"/>
                        </a:solidFill>
                        <a:latin typeface="Lato Light"/>
                        <a:ea typeface="Lato Light"/>
                        <a:cs typeface="Lato Light"/>
                        <a:sym typeface="Lato Light"/>
                      </a:endParaRPr>
                    </a:p>
                  </a:txBody>
                  <a:tcPr marT="90000" marB="22875" marR="45725" marL="90025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1100">
                          <a:latin typeface="Lato Light"/>
                          <a:ea typeface="Lato Light"/>
                          <a:cs typeface="Lato Light"/>
                          <a:sym typeface="Lato Light"/>
                        </a:rPr>
                        <a:t>5</a:t>
                      </a:r>
                      <a:endParaRPr b="0" i="0" sz="1100" u="none" cap="none" strike="noStrike">
                        <a:latin typeface="Lato Light"/>
                        <a:ea typeface="Lato Light"/>
                        <a:cs typeface="Lato Light"/>
                        <a:sym typeface="Lato Light"/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400"/>
                        <a:buFont typeface="Arial"/>
                        <a:buNone/>
                      </a:pPr>
                      <a:r>
                        <a:t/>
                      </a:r>
                      <a:endParaRPr sz="1100" u="none" cap="none" strike="noStrike">
                        <a:latin typeface="Lato Light"/>
                        <a:ea typeface="Lato Light"/>
                        <a:cs typeface="Lato Light"/>
                        <a:sym typeface="Lato Light"/>
                      </a:endParaRPr>
                    </a:p>
                  </a:txBody>
                  <a:tcPr marT="90000" marB="22875" marR="45725" marL="90025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1100">
                          <a:latin typeface="Lato Light"/>
                          <a:ea typeface="Lato Light"/>
                          <a:cs typeface="Lato Light"/>
                          <a:sym typeface="Lato Light"/>
                        </a:rPr>
                        <a:t>6</a:t>
                      </a:r>
                      <a:endParaRPr b="0" i="0" sz="1100" u="none" cap="none" strike="noStrike">
                        <a:latin typeface="Lato Light"/>
                        <a:ea typeface="Lato Light"/>
                        <a:cs typeface="Lato Light"/>
                        <a:sym typeface="Lato Light"/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400"/>
                        <a:buFont typeface="Arial"/>
                        <a:buNone/>
                      </a:pPr>
                      <a:r>
                        <a:t/>
                      </a:r>
                      <a:endParaRPr sz="1100" u="none" cap="none" strike="noStrike">
                        <a:latin typeface="Lato Light"/>
                        <a:ea typeface="Lato Light"/>
                        <a:cs typeface="Lato Light"/>
                        <a:sym typeface="Lato Light"/>
                      </a:endParaRPr>
                    </a:p>
                  </a:txBody>
                  <a:tcPr marT="90000" marB="22875" marR="45725" marL="90025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1100">
                          <a:latin typeface="Lato Light"/>
                          <a:ea typeface="Lato Light"/>
                          <a:cs typeface="Lato Light"/>
                          <a:sym typeface="Lato Light"/>
                        </a:rPr>
                        <a:t>7</a:t>
                      </a:r>
                      <a:endParaRPr sz="1100" u="none" cap="none" strike="noStrike">
                        <a:latin typeface="Lato Light"/>
                        <a:ea typeface="Lato Light"/>
                        <a:cs typeface="Lato Light"/>
                        <a:sym typeface="Lato Light"/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400"/>
                        <a:buFont typeface="Arial"/>
                        <a:buNone/>
                      </a:pPr>
                      <a:r>
                        <a:t/>
                      </a:r>
                      <a:endParaRPr sz="1100" u="none" cap="none" strike="noStrike">
                        <a:latin typeface="Lato Light"/>
                        <a:ea typeface="Lato Light"/>
                        <a:cs typeface="Lato Light"/>
                        <a:sym typeface="Lato Light"/>
                      </a:endParaRPr>
                    </a:p>
                  </a:txBody>
                  <a:tcPr marT="90000" marB="22875" marR="45725" marL="90025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1100">
                          <a:latin typeface="Lato Light"/>
                          <a:ea typeface="Lato Light"/>
                          <a:cs typeface="Lato Light"/>
                          <a:sym typeface="Lato Light"/>
                        </a:rPr>
                        <a:t>8</a:t>
                      </a:r>
                      <a:endParaRPr b="0" i="0" sz="1100" u="none" cap="none" strike="noStrike">
                        <a:latin typeface="Lato Light"/>
                        <a:ea typeface="Lato Light"/>
                        <a:cs typeface="Lato Light"/>
                        <a:sym typeface="Lato Light"/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400"/>
                        <a:buFont typeface="Arial"/>
                        <a:buNone/>
                      </a:pPr>
                      <a:r>
                        <a:t/>
                      </a:r>
                      <a:endParaRPr sz="1100" u="none" cap="none" strike="noStrike">
                        <a:latin typeface="Lato Light"/>
                        <a:ea typeface="Lato Light"/>
                        <a:cs typeface="Lato Light"/>
                        <a:sym typeface="Lato Light"/>
                      </a:endParaRPr>
                    </a:p>
                  </a:txBody>
                  <a:tcPr marT="90000" marB="22875" marR="45725" marL="90025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1100">
                          <a:latin typeface="Lato Light"/>
                          <a:ea typeface="Lato Light"/>
                          <a:cs typeface="Lato Light"/>
                          <a:sym typeface="Lato Light"/>
                        </a:rPr>
                        <a:t>9</a:t>
                      </a:r>
                      <a:endParaRPr b="0" i="0" sz="1100" u="none" cap="none" strike="noStrike">
                        <a:latin typeface="Lato Light"/>
                        <a:ea typeface="Lato Light"/>
                        <a:cs typeface="Lato Light"/>
                        <a:sym typeface="Lato Light"/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400"/>
                        <a:buFont typeface="Arial"/>
                        <a:buNone/>
                      </a:pPr>
                      <a:r>
                        <a:t/>
                      </a:r>
                      <a:endParaRPr sz="1100" u="none" cap="none" strike="noStrike">
                        <a:latin typeface="Lato Light"/>
                        <a:ea typeface="Lato Light"/>
                        <a:cs typeface="Lato Light"/>
                        <a:sym typeface="Lato Light"/>
                      </a:endParaRPr>
                    </a:p>
                  </a:txBody>
                  <a:tcPr marT="90000" marB="22875" marR="45725" marL="90025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b="0" i="0" lang="en" sz="1100" u="none" cap="none" strike="noStrike">
                          <a:solidFill>
                            <a:schemeClr val="lt1"/>
                          </a:solidFill>
                          <a:latin typeface="Lato Light"/>
                          <a:ea typeface="Lato Light"/>
                          <a:cs typeface="Lato Light"/>
                          <a:sym typeface="Lato Light"/>
                        </a:rPr>
                        <a:t>1</a:t>
                      </a:r>
                      <a:r>
                        <a:rPr lang="en" sz="1100" u="none" cap="none" strike="noStrike">
                          <a:solidFill>
                            <a:schemeClr val="lt1"/>
                          </a:solidFill>
                          <a:latin typeface="Lato Light"/>
                          <a:ea typeface="Lato Light"/>
                          <a:cs typeface="Lato Light"/>
                          <a:sym typeface="Lato Light"/>
                        </a:rPr>
                        <a:t>0</a:t>
                      </a:r>
                      <a:endParaRPr b="0" i="0" sz="1100" u="none" cap="none" strike="noStrike">
                        <a:solidFill>
                          <a:schemeClr val="lt1"/>
                        </a:solidFill>
                        <a:latin typeface="Lato Light"/>
                        <a:ea typeface="Lato Light"/>
                        <a:cs typeface="Lato Light"/>
                        <a:sym typeface="Lato Light"/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t/>
                      </a:r>
                      <a:endParaRPr sz="1100" u="none" cap="none" strike="noStrike">
                        <a:solidFill>
                          <a:schemeClr val="lt1"/>
                        </a:solidFill>
                        <a:latin typeface="Lato Light"/>
                        <a:ea typeface="Lato Light"/>
                        <a:cs typeface="Lato Light"/>
                        <a:sym typeface="Lato Light"/>
                      </a:endParaRPr>
                    </a:p>
                  </a:txBody>
                  <a:tcPr marT="90000" marB="22875" marR="45725" marL="90025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4"/>
                    </a:solidFill>
                  </a:tcPr>
                </a:tc>
              </a:tr>
              <a:tr h="71107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1100" u="none" cap="none" strike="noStrike">
                          <a:solidFill>
                            <a:schemeClr val="lt1"/>
                          </a:solidFill>
                          <a:latin typeface="Lato Light"/>
                          <a:ea typeface="Lato Light"/>
                          <a:cs typeface="Lato Light"/>
                          <a:sym typeface="Lato Light"/>
                        </a:rPr>
                        <a:t>11</a:t>
                      </a:r>
                      <a:endParaRPr b="0" i="0" sz="1100" u="none" cap="none" strike="noStrike">
                        <a:solidFill>
                          <a:schemeClr val="lt1"/>
                        </a:solidFill>
                        <a:latin typeface="Lato Light"/>
                        <a:ea typeface="Lato Light"/>
                        <a:cs typeface="Lato Light"/>
                        <a:sym typeface="Lato Light"/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t/>
                      </a:r>
                      <a:endParaRPr sz="1100" u="none" cap="none" strike="noStrike">
                        <a:solidFill>
                          <a:schemeClr val="lt1"/>
                        </a:solidFill>
                        <a:latin typeface="Lato Light"/>
                        <a:ea typeface="Lato Light"/>
                        <a:cs typeface="Lato Light"/>
                        <a:sym typeface="Lato Light"/>
                      </a:endParaRPr>
                    </a:p>
                  </a:txBody>
                  <a:tcPr marT="90000" marB="22875" marR="45725" marL="90025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1100" u="none" cap="none" strike="noStrike">
                          <a:latin typeface="Lato Light"/>
                          <a:ea typeface="Lato Light"/>
                          <a:cs typeface="Lato Light"/>
                          <a:sym typeface="Lato Light"/>
                        </a:rPr>
                        <a:t>1</a:t>
                      </a:r>
                      <a:r>
                        <a:rPr lang="en" sz="1100">
                          <a:latin typeface="Lato Light"/>
                          <a:ea typeface="Lato Light"/>
                          <a:cs typeface="Lato Light"/>
                          <a:sym typeface="Lato Light"/>
                        </a:rPr>
                        <a:t>2</a:t>
                      </a:r>
                      <a:endParaRPr b="0" i="0" sz="1100" u="none" cap="none" strike="noStrike">
                        <a:latin typeface="Lato Light"/>
                        <a:ea typeface="Lato Light"/>
                        <a:cs typeface="Lato Light"/>
                        <a:sym typeface="Lato Light"/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400"/>
                        <a:buFont typeface="Arial"/>
                        <a:buNone/>
                      </a:pPr>
                      <a:r>
                        <a:t/>
                      </a:r>
                      <a:endParaRPr sz="1100" u="none" cap="none" strike="noStrike">
                        <a:latin typeface="Lato Light"/>
                        <a:ea typeface="Lato Light"/>
                        <a:cs typeface="Lato Light"/>
                        <a:sym typeface="Lato Light"/>
                      </a:endParaRPr>
                    </a:p>
                  </a:txBody>
                  <a:tcPr marT="90000" marB="22875" marR="45725" marL="90025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1100">
                          <a:latin typeface="Lato Light"/>
                          <a:ea typeface="Lato Light"/>
                          <a:cs typeface="Lato Light"/>
                          <a:sym typeface="Lato Light"/>
                        </a:rPr>
                        <a:t>13</a:t>
                      </a:r>
                      <a:endParaRPr b="0" i="0" sz="1100" u="none" cap="none" strike="noStrike">
                        <a:latin typeface="Lato Light"/>
                        <a:ea typeface="Lato Light"/>
                        <a:cs typeface="Lato Light"/>
                        <a:sym typeface="Lato Light"/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400"/>
                        <a:buFont typeface="Arial"/>
                        <a:buNone/>
                      </a:pPr>
                      <a:r>
                        <a:t/>
                      </a:r>
                      <a:endParaRPr sz="1100" u="none" cap="none" strike="noStrike">
                        <a:latin typeface="Lato Light"/>
                        <a:ea typeface="Lato Light"/>
                        <a:cs typeface="Lato Light"/>
                        <a:sym typeface="Lato Light"/>
                      </a:endParaRPr>
                    </a:p>
                  </a:txBody>
                  <a:tcPr marT="90000" marB="22875" marR="45725" marL="90025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1100">
                          <a:latin typeface="Lato Light"/>
                          <a:ea typeface="Lato Light"/>
                          <a:cs typeface="Lato Light"/>
                          <a:sym typeface="Lato Light"/>
                        </a:rPr>
                        <a:t>14 -  </a:t>
                      </a:r>
                      <a:r>
                        <a:rPr b="1" lang="en" sz="1100">
                          <a:latin typeface="Lato"/>
                          <a:ea typeface="Lato"/>
                          <a:cs typeface="Lato"/>
                          <a:sym typeface="Lato"/>
                        </a:rPr>
                        <a:t>Day 45</a:t>
                      </a:r>
                      <a:endParaRPr b="1" i="0" sz="1100" u="none" cap="none" strike="noStrike"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400"/>
                        <a:buFont typeface="Arial"/>
                        <a:buNone/>
                      </a:pPr>
                      <a:r>
                        <a:t/>
                      </a:r>
                      <a:endParaRPr sz="1100" u="none" cap="none" strike="noStrike">
                        <a:latin typeface="Lato Light"/>
                        <a:ea typeface="Lato Light"/>
                        <a:cs typeface="Lato Light"/>
                        <a:sym typeface="Lato Light"/>
                      </a:endParaRPr>
                    </a:p>
                  </a:txBody>
                  <a:tcPr marT="90000" marB="22875" marR="45725" marL="90025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1100">
                          <a:latin typeface="Lato Light"/>
                          <a:ea typeface="Lato Light"/>
                          <a:cs typeface="Lato Light"/>
                          <a:sym typeface="Lato Light"/>
                        </a:rPr>
                        <a:t>15</a:t>
                      </a:r>
                      <a:endParaRPr b="0" i="0" sz="1100" u="none" cap="none" strike="noStrike">
                        <a:latin typeface="Lato Light"/>
                        <a:ea typeface="Lato Light"/>
                        <a:cs typeface="Lato Light"/>
                        <a:sym typeface="Lato Light"/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400"/>
                        <a:buFont typeface="Arial"/>
                        <a:buNone/>
                      </a:pPr>
                      <a:r>
                        <a:t/>
                      </a:r>
                      <a:endParaRPr sz="1100" u="none" cap="none" strike="noStrike">
                        <a:latin typeface="Lato Light"/>
                        <a:ea typeface="Lato Light"/>
                        <a:cs typeface="Lato Light"/>
                        <a:sym typeface="Lato Light"/>
                      </a:endParaRPr>
                    </a:p>
                  </a:txBody>
                  <a:tcPr marT="90000" marB="22875" marR="45725" marL="90025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1100">
                          <a:latin typeface="Lato Light"/>
                          <a:ea typeface="Lato Light"/>
                          <a:cs typeface="Lato Light"/>
                          <a:sym typeface="Lato Light"/>
                        </a:rPr>
                        <a:t>16</a:t>
                      </a:r>
                      <a:endParaRPr b="0" i="0" sz="1100" u="none" cap="none" strike="noStrike">
                        <a:latin typeface="Lato Light"/>
                        <a:ea typeface="Lato Light"/>
                        <a:cs typeface="Lato Light"/>
                        <a:sym typeface="Lato Light"/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400"/>
                        <a:buFont typeface="Arial"/>
                        <a:buNone/>
                      </a:pPr>
                      <a:r>
                        <a:t/>
                      </a:r>
                      <a:endParaRPr sz="1100" u="none" cap="none" strike="noStrike">
                        <a:latin typeface="Lato Light"/>
                        <a:ea typeface="Lato Light"/>
                        <a:cs typeface="Lato Light"/>
                        <a:sym typeface="Lato Light"/>
                      </a:endParaRPr>
                    </a:p>
                  </a:txBody>
                  <a:tcPr marT="90000" marB="22875" marR="45725" marL="90025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1100" u="none" cap="none" strike="noStrike">
                          <a:solidFill>
                            <a:schemeClr val="lt1"/>
                          </a:solidFill>
                          <a:latin typeface="Lato Light"/>
                          <a:ea typeface="Lato Light"/>
                          <a:cs typeface="Lato Light"/>
                          <a:sym typeface="Lato Light"/>
                        </a:rPr>
                        <a:t>17 </a:t>
                      </a:r>
                      <a:endParaRPr b="0" i="0" sz="1100" u="none" cap="none" strike="noStrike">
                        <a:solidFill>
                          <a:schemeClr val="lt1"/>
                        </a:solidFill>
                        <a:latin typeface="Lato Light"/>
                        <a:ea typeface="Lato Light"/>
                        <a:cs typeface="Lato Light"/>
                        <a:sym typeface="Lato Light"/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t/>
                      </a:r>
                      <a:endParaRPr sz="1100" u="none" cap="none" strike="noStrike">
                        <a:solidFill>
                          <a:schemeClr val="lt1"/>
                        </a:solidFill>
                        <a:latin typeface="Lato Light"/>
                        <a:ea typeface="Lato Light"/>
                        <a:cs typeface="Lato Light"/>
                        <a:sym typeface="Lato Light"/>
                      </a:endParaRPr>
                    </a:p>
                  </a:txBody>
                  <a:tcPr marT="90000" marB="22875" marR="45725" marL="90025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4"/>
                    </a:solidFill>
                  </a:tcPr>
                </a:tc>
              </a:tr>
              <a:tr h="71107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1100" u="none" cap="none" strike="noStrike">
                          <a:solidFill>
                            <a:schemeClr val="lt1"/>
                          </a:solidFill>
                          <a:latin typeface="Lato Light"/>
                          <a:ea typeface="Lato Light"/>
                          <a:cs typeface="Lato Light"/>
                          <a:sym typeface="Lato Light"/>
                        </a:rPr>
                        <a:t>18</a:t>
                      </a:r>
                      <a:endParaRPr b="0" i="0" sz="1100" u="none" cap="none" strike="noStrike">
                        <a:solidFill>
                          <a:schemeClr val="lt1"/>
                        </a:solidFill>
                        <a:latin typeface="Lato Light"/>
                        <a:ea typeface="Lato Light"/>
                        <a:cs typeface="Lato Light"/>
                        <a:sym typeface="Lato Light"/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t/>
                      </a:r>
                      <a:endParaRPr sz="1100" u="none" cap="none" strike="noStrike">
                        <a:solidFill>
                          <a:schemeClr val="lt1"/>
                        </a:solidFill>
                        <a:latin typeface="Lato Light"/>
                        <a:ea typeface="Lato Light"/>
                        <a:cs typeface="Lato Light"/>
                        <a:sym typeface="Lato Light"/>
                      </a:endParaRPr>
                    </a:p>
                  </a:txBody>
                  <a:tcPr marT="90000" marB="22875" marR="45725" marL="90025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1100" u="none" cap="none" strike="noStrike">
                          <a:latin typeface="Lato Light"/>
                          <a:ea typeface="Lato Light"/>
                          <a:cs typeface="Lato Light"/>
                          <a:sym typeface="Lato Light"/>
                        </a:rPr>
                        <a:t>19 </a:t>
                      </a:r>
                      <a:endParaRPr b="0" i="0" sz="1100" u="none" cap="none" strike="noStrike">
                        <a:latin typeface="Lato Light"/>
                        <a:ea typeface="Lato Light"/>
                        <a:cs typeface="Lato Light"/>
                        <a:sym typeface="Lato Light"/>
                      </a:endParaRPr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400"/>
                        <a:buFont typeface="Arial"/>
                        <a:buNone/>
                      </a:pPr>
                      <a:r>
                        <a:t/>
                      </a:r>
                      <a:endParaRPr sz="1100" u="none" cap="none" strike="noStrike">
                        <a:latin typeface="Lato Light"/>
                        <a:ea typeface="Lato Light"/>
                        <a:cs typeface="Lato Light"/>
                        <a:sym typeface="Lato Light"/>
                      </a:endParaRPr>
                    </a:p>
                  </a:txBody>
                  <a:tcPr marT="90000" marB="22875" marR="45725" marL="90025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97B85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1100" u="none" cap="none" strike="noStrike">
                          <a:latin typeface="Lato Light"/>
                          <a:ea typeface="Lato Light"/>
                          <a:cs typeface="Lato Light"/>
                          <a:sym typeface="Lato Light"/>
                        </a:rPr>
                        <a:t>20 </a:t>
                      </a:r>
                      <a:endParaRPr b="0" i="0" sz="1100" u="none" cap="none" strike="noStrike">
                        <a:latin typeface="Lato Light"/>
                        <a:ea typeface="Lato Light"/>
                        <a:cs typeface="Lato Light"/>
                        <a:sym typeface="Lato Light"/>
                      </a:endParaRPr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400"/>
                        <a:buFont typeface="Arial"/>
                        <a:buNone/>
                      </a:pPr>
                      <a:r>
                        <a:t/>
                      </a:r>
                      <a:endParaRPr sz="1100" u="none" cap="none" strike="noStrike">
                        <a:latin typeface="Lato Light"/>
                        <a:ea typeface="Lato Light"/>
                        <a:cs typeface="Lato Light"/>
                        <a:sym typeface="Lato Light"/>
                      </a:endParaRPr>
                    </a:p>
                  </a:txBody>
                  <a:tcPr marT="90000" marB="22875" marR="45725" marL="90025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97B85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b="0" i="0" lang="en" sz="1100" u="none" cap="none" strike="noStrike">
                          <a:latin typeface="Lato Light"/>
                          <a:ea typeface="Lato Light"/>
                          <a:cs typeface="Lato Light"/>
                          <a:sym typeface="Lato Light"/>
                        </a:rPr>
                        <a:t>2</a:t>
                      </a:r>
                      <a:r>
                        <a:rPr lang="en" sz="1100" u="none" cap="none" strike="noStrike">
                          <a:latin typeface="Lato Light"/>
                          <a:ea typeface="Lato Light"/>
                          <a:cs typeface="Lato Light"/>
                          <a:sym typeface="Lato Light"/>
                        </a:rPr>
                        <a:t>1 </a:t>
                      </a:r>
                      <a:endParaRPr b="0" i="0" sz="1100" u="none" cap="none" strike="noStrike">
                        <a:latin typeface="Lato Light"/>
                        <a:ea typeface="Lato Light"/>
                        <a:cs typeface="Lato Light"/>
                        <a:sym typeface="Lato Light"/>
                      </a:endParaRPr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400"/>
                        <a:buFont typeface="Arial"/>
                        <a:buNone/>
                      </a:pPr>
                      <a:r>
                        <a:t/>
                      </a:r>
                      <a:endParaRPr sz="1100" u="none" cap="none" strike="noStrike">
                        <a:latin typeface="Lato Light"/>
                        <a:ea typeface="Lato Light"/>
                        <a:cs typeface="Lato Light"/>
                        <a:sym typeface="Lato Light"/>
                      </a:endParaRPr>
                    </a:p>
                  </a:txBody>
                  <a:tcPr marT="90000" marB="22875" marR="45725" marL="90025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97B85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b="0" i="0" lang="en" sz="1100" u="none" cap="none" strike="noStrike">
                          <a:latin typeface="Lato Light"/>
                          <a:ea typeface="Lato Light"/>
                          <a:cs typeface="Lato Light"/>
                          <a:sym typeface="Lato Light"/>
                        </a:rPr>
                        <a:t>2</a:t>
                      </a:r>
                      <a:r>
                        <a:rPr lang="en" sz="1100" u="none" cap="none" strike="noStrike">
                          <a:latin typeface="Lato Light"/>
                          <a:ea typeface="Lato Light"/>
                          <a:cs typeface="Lato Light"/>
                          <a:sym typeface="Lato Light"/>
                        </a:rPr>
                        <a:t>2 </a:t>
                      </a:r>
                      <a:endParaRPr b="0" i="0" sz="1100" u="none" cap="none" strike="noStrike">
                        <a:latin typeface="Lato Light"/>
                        <a:ea typeface="Lato Light"/>
                        <a:cs typeface="Lato Light"/>
                        <a:sym typeface="Lato Light"/>
                      </a:endParaRPr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400"/>
                        <a:buFont typeface="Arial"/>
                        <a:buNone/>
                      </a:pPr>
                      <a:r>
                        <a:t/>
                      </a:r>
                      <a:endParaRPr sz="1100" u="none" cap="none" strike="noStrike">
                        <a:latin typeface="Lato Light"/>
                        <a:ea typeface="Lato Light"/>
                        <a:cs typeface="Lato Light"/>
                        <a:sym typeface="Lato Light"/>
                      </a:endParaRPr>
                    </a:p>
                  </a:txBody>
                  <a:tcPr marT="90000" marB="22875" marR="45725" marL="90025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97B85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b="0" i="0" lang="en" sz="1100" u="none" cap="none" strike="noStrike">
                          <a:latin typeface="Lato Light"/>
                          <a:ea typeface="Lato Light"/>
                          <a:cs typeface="Lato Light"/>
                          <a:sym typeface="Lato Light"/>
                        </a:rPr>
                        <a:t>2</a:t>
                      </a:r>
                      <a:r>
                        <a:rPr lang="en" sz="1100" u="none" cap="none" strike="noStrike">
                          <a:latin typeface="Lato Light"/>
                          <a:ea typeface="Lato Light"/>
                          <a:cs typeface="Lato Light"/>
                          <a:sym typeface="Lato Light"/>
                        </a:rPr>
                        <a:t>3 </a:t>
                      </a:r>
                      <a:endParaRPr b="0" i="0" sz="1100" u="none" cap="none" strike="noStrike">
                        <a:latin typeface="Lato Light"/>
                        <a:ea typeface="Lato Light"/>
                        <a:cs typeface="Lato Light"/>
                        <a:sym typeface="Lato Light"/>
                      </a:endParaRPr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400"/>
                        <a:buFont typeface="Arial"/>
                        <a:buNone/>
                      </a:pPr>
                      <a:r>
                        <a:t/>
                      </a:r>
                      <a:endParaRPr sz="1100" u="none" cap="none" strike="noStrike">
                        <a:latin typeface="Lato Light"/>
                        <a:ea typeface="Lato Light"/>
                        <a:cs typeface="Lato Light"/>
                        <a:sym typeface="Lato Light"/>
                      </a:endParaRPr>
                    </a:p>
                  </a:txBody>
                  <a:tcPr marT="90000" marB="22875" marR="45725" marL="90025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97B85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1100" u="none" cap="none" strike="noStrike">
                          <a:solidFill>
                            <a:schemeClr val="lt1"/>
                          </a:solidFill>
                          <a:latin typeface="Lato Light"/>
                          <a:ea typeface="Lato Light"/>
                          <a:cs typeface="Lato Light"/>
                          <a:sym typeface="Lato Light"/>
                        </a:rPr>
                        <a:t>24 </a:t>
                      </a:r>
                      <a:endParaRPr sz="1100" u="none" cap="none" strike="noStrike">
                        <a:solidFill>
                          <a:schemeClr val="lt1"/>
                        </a:solidFill>
                        <a:latin typeface="Lato Light"/>
                        <a:ea typeface="Lato Light"/>
                        <a:cs typeface="Lato Light"/>
                        <a:sym typeface="Lato Light"/>
                      </a:endParaRPr>
                    </a:p>
                  </a:txBody>
                  <a:tcPr marT="90000" marB="22875" marR="45725" marL="90025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4"/>
                    </a:solidFill>
                  </a:tcPr>
                </a:tc>
              </a:tr>
              <a:tr h="88272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b="0" i="0" lang="en" sz="1100" u="none" cap="none" strike="noStrike">
                          <a:solidFill>
                            <a:schemeClr val="lt1"/>
                          </a:solidFill>
                          <a:latin typeface="Lato Light"/>
                          <a:ea typeface="Lato Light"/>
                          <a:cs typeface="Lato Light"/>
                          <a:sym typeface="Lato Light"/>
                        </a:rPr>
                        <a:t>2</a:t>
                      </a:r>
                      <a:r>
                        <a:rPr lang="en" sz="1100" u="none" cap="none" strike="noStrike">
                          <a:solidFill>
                            <a:schemeClr val="lt1"/>
                          </a:solidFill>
                          <a:latin typeface="Lato Light"/>
                          <a:ea typeface="Lato Light"/>
                          <a:cs typeface="Lato Light"/>
                          <a:sym typeface="Lato Light"/>
                        </a:rPr>
                        <a:t>5</a:t>
                      </a:r>
                      <a:endParaRPr sz="1100" u="none" cap="none" strike="noStrike">
                        <a:solidFill>
                          <a:schemeClr val="lt1"/>
                        </a:solidFill>
                        <a:latin typeface="Lato Light"/>
                        <a:ea typeface="Lato Light"/>
                        <a:cs typeface="Lato Light"/>
                        <a:sym typeface="Lato Light"/>
                      </a:endParaRPr>
                    </a:p>
                  </a:txBody>
                  <a:tcPr marT="90000" marB="31075" marR="62175" marL="90025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b="0" i="0" lang="en" sz="1100" u="none" cap="none" strike="noStrike">
                          <a:latin typeface="Lato Light"/>
                          <a:ea typeface="Lato Light"/>
                          <a:cs typeface="Lato Light"/>
                          <a:sym typeface="Lato Light"/>
                        </a:rPr>
                        <a:t>2</a:t>
                      </a:r>
                      <a:r>
                        <a:rPr lang="en" sz="1100" u="none" cap="none" strike="noStrike">
                          <a:latin typeface="Lato Light"/>
                          <a:ea typeface="Lato Light"/>
                          <a:cs typeface="Lato Light"/>
                          <a:sym typeface="Lato Light"/>
                        </a:rPr>
                        <a:t>6</a:t>
                      </a:r>
                      <a:endParaRPr b="0" i="0" sz="1100" u="none" cap="none" strike="noStrike">
                        <a:latin typeface="Lato Light"/>
                        <a:ea typeface="Lato Light"/>
                        <a:cs typeface="Lato Light"/>
                        <a:sym typeface="Lato Light"/>
                      </a:endParaRPr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400"/>
                        <a:buFont typeface="Arial"/>
                        <a:buNone/>
                      </a:pPr>
                      <a:r>
                        <a:t/>
                      </a:r>
                      <a:endParaRPr sz="1100" u="none" cap="none" strike="noStrike">
                        <a:latin typeface="Lato Light"/>
                        <a:ea typeface="Lato Light"/>
                        <a:cs typeface="Lato Light"/>
                        <a:sym typeface="Lato Light"/>
                      </a:endParaRPr>
                    </a:p>
                  </a:txBody>
                  <a:tcPr marT="90000" marB="31075" marR="62175" marL="90025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1100" u="none" cap="none" strike="noStrike">
                          <a:latin typeface="Lato Light"/>
                          <a:ea typeface="Lato Light"/>
                          <a:cs typeface="Lato Light"/>
                          <a:sym typeface="Lato Light"/>
                        </a:rPr>
                        <a:t>27 </a:t>
                      </a:r>
                      <a:endParaRPr b="0" i="0" sz="1100" u="none" cap="none" strike="noStrike">
                        <a:latin typeface="Lato Light"/>
                        <a:ea typeface="Lato Light"/>
                        <a:cs typeface="Lato Light"/>
                        <a:sym typeface="Lato Light"/>
                      </a:endParaRPr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400"/>
                        <a:buFont typeface="Arial"/>
                        <a:buNone/>
                      </a:pPr>
                      <a:r>
                        <a:t/>
                      </a:r>
                      <a:endParaRPr sz="1100" u="none" cap="none" strike="noStrike">
                        <a:latin typeface="Lato Light"/>
                        <a:ea typeface="Lato Light"/>
                        <a:cs typeface="Lato Light"/>
                        <a:sym typeface="Lato Light"/>
                      </a:endParaRPr>
                    </a:p>
                  </a:txBody>
                  <a:tcPr marT="90000" marB="31075" marR="62175" marL="90025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1100" u="none" cap="none" strike="noStrike">
                          <a:latin typeface="Lato Light"/>
                          <a:ea typeface="Lato Light"/>
                          <a:cs typeface="Lato Light"/>
                          <a:sym typeface="Lato Light"/>
                        </a:rPr>
                        <a:t>28 </a:t>
                      </a:r>
                      <a:endParaRPr b="0" i="0" sz="1100" u="none" cap="none" strike="noStrike">
                        <a:latin typeface="Lato Light"/>
                        <a:ea typeface="Lato Light"/>
                        <a:cs typeface="Lato Light"/>
                        <a:sym typeface="Lato Light"/>
                      </a:endParaRPr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400"/>
                        <a:buFont typeface="Arial"/>
                        <a:buNone/>
                      </a:pPr>
                      <a:r>
                        <a:t/>
                      </a:r>
                      <a:endParaRPr sz="1100" u="none" cap="none" strike="noStrike">
                        <a:latin typeface="Lato Light"/>
                        <a:ea typeface="Lato Light"/>
                        <a:cs typeface="Lato Light"/>
                        <a:sym typeface="Lato Light"/>
                      </a:endParaRPr>
                    </a:p>
                  </a:txBody>
                  <a:tcPr marT="90000" marB="31075" marR="62175" marL="90025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b="1" lang="en" sz="1100" u="none" cap="none" strike="noStrike">
                          <a:latin typeface="Lato"/>
                          <a:ea typeface="Lato"/>
                          <a:cs typeface="Lato"/>
                          <a:sym typeface="Lato"/>
                        </a:rPr>
                        <a:t>29  - Day 60</a:t>
                      </a:r>
                      <a:endParaRPr b="1" sz="1100"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400"/>
                        <a:buFont typeface="Arial"/>
                        <a:buNone/>
                      </a:pPr>
                      <a:r>
                        <a:rPr b="1" lang="en" sz="2400">
                          <a:solidFill>
                            <a:schemeClr val="lt1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1</a:t>
                      </a:r>
                      <a:endParaRPr b="1" sz="1100"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t/>
                      </a:r>
                      <a:endParaRPr b="1" sz="1100"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T="90000" marB="31075" marR="62175" marL="90025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8E7CC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1100" u="none" cap="none" strike="noStrike">
                          <a:latin typeface="Lato Light"/>
                          <a:ea typeface="Lato Light"/>
                          <a:cs typeface="Lato Light"/>
                          <a:sym typeface="Lato Light"/>
                        </a:rPr>
                        <a:t>30 </a:t>
                      </a:r>
                      <a:endParaRPr sz="700" u="none" cap="none" strike="noStrike"/>
                    </a:p>
                  </a:txBody>
                  <a:tcPr marT="90000" marB="31075" marR="62175" marL="90025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1100" u="none" cap="none" strike="noStrike">
                          <a:solidFill>
                            <a:schemeClr val="lt1"/>
                          </a:solidFill>
                          <a:latin typeface="Lato Light"/>
                          <a:ea typeface="Lato Light"/>
                          <a:cs typeface="Lato Light"/>
                          <a:sym typeface="Lato Light"/>
                        </a:rPr>
                        <a:t>31 </a:t>
                      </a:r>
                      <a:endParaRPr sz="700" u="none" cap="none" strike="noStrike">
                        <a:solidFill>
                          <a:schemeClr val="lt1"/>
                        </a:solidFill>
                      </a:endParaRPr>
                    </a:p>
                  </a:txBody>
                  <a:tcPr marT="90000" marB="31075" marR="62175" marL="90025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4"/>
                    </a:solidFill>
                  </a:tcPr>
                </a:tc>
              </a:tr>
            </a:tbl>
          </a:graphicData>
        </a:graphic>
      </p:graphicFrame>
      <p:sp>
        <p:nvSpPr>
          <p:cNvPr id="308" name="Google Shape;308;g31bc0be0a41_0_1201"/>
          <p:cNvSpPr/>
          <p:nvPr/>
        </p:nvSpPr>
        <p:spPr>
          <a:xfrm>
            <a:off x="753567" y="4711900"/>
            <a:ext cx="2793300" cy="1560900"/>
          </a:xfrm>
          <a:prstGeom prst="rect">
            <a:avLst/>
          </a:prstGeom>
          <a:solidFill>
            <a:srgbClr val="8E7CC3"/>
          </a:solidFill>
          <a:ln>
            <a:noFill/>
          </a:ln>
        </p:spPr>
        <p:txBody>
          <a:bodyPr anchorCtr="0" anchor="ctr" bIns="22875" lIns="45725" spcFirstLastPara="1" rIns="45725" wrap="square" tIns="228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9" name="Google Shape;309;g31bc0be0a41_0_1201"/>
          <p:cNvSpPr/>
          <p:nvPr/>
        </p:nvSpPr>
        <p:spPr>
          <a:xfrm>
            <a:off x="989217" y="4938275"/>
            <a:ext cx="2322000" cy="1353300"/>
          </a:xfrm>
          <a:prstGeom prst="rect">
            <a:avLst/>
          </a:prstGeom>
          <a:noFill/>
          <a:ln>
            <a:noFill/>
          </a:ln>
        </p:spPr>
        <p:txBody>
          <a:bodyPr anchorCtr="0" anchor="t" bIns="22875" lIns="45725" spcFirstLastPara="1" rIns="45725" wrap="square" tIns="22875">
            <a:noAutofit/>
          </a:bodyPr>
          <a:lstStyle/>
          <a:p>
            <a:pPr indent="0" lvl="0" marL="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</a:pPr>
            <a:r>
              <a:rPr b="1" i="0" lang="en" sz="2700" u="none" cap="none" strike="noStrike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rPr>
              <a:t>1 days*</a:t>
            </a:r>
            <a:endParaRPr b="1" i="0" sz="2700" u="none" cap="none" strike="noStrike">
              <a:solidFill>
                <a:schemeClr val="lt1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0" lvl="0" marL="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0" i="0" lang="en" sz="20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To Notify Sheriff</a:t>
            </a:r>
            <a:endParaRPr b="0" i="0" sz="2000" u="none" cap="none" strike="noStrike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3"/>
          <p:cNvSpPr txBox="1"/>
          <p:nvPr/>
        </p:nvSpPr>
        <p:spPr>
          <a:xfrm>
            <a:off x="1414198" y="529667"/>
            <a:ext cx="9363600" cy="661800"/>
          </a:xfrm>
          <a:prstGeom prst="rect">
            <a:avLst/>
          </a:prstGeom>
          <a:noFill/>
          <a:ln>
            <a:noFill/>
          </a:ln>
        </p:spPr>
        <p:txBody>
          <a:bodyPr anchorCtr="0" anchor="t" bIns="22875" lIns="45725" spcFirstLastPara="1" rIns="45725" wrap="square" tIns="2287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b="1" i="0" lang="en" sz="4000" u="none" cap="none" strike="noStrike"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rPr>
              <a:t>Sample Eviction Timeline</a:t>
            </a:r>
            <a:endParaRPr b="0" i="0" sz="7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aphicFrame>
        <p:nvGraphicFramePr>
          <p:cNvPr id="132" name="Google Shape;132;p3"/>
          <p:cNvGraphicFramePr/>
          <p:nvPr/>
        </p:nvGraphicFramePr>
        <p:xfrm>
          <a:off x="5015970" y="1846239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{44389FCD-81CB-47C7-BE01-8E45E6D4DB1E}</a:tableStyleId>
              </a:tblPr>
              <a:tblGrid>
                <a:gridCol w="942000"/>
                <a:gridCol w="942000"/>
                <a:gridCol w="942000"/>
                <a:gridCol w="942000"/>
                <a:gridCol w="942000"/>
                <a:gridCol w="942000"/>
                <a:gridCol w="942000"/>
              </a:tblGrid>
              <a:tr h="69320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500"/>
                        <a:buFont typeface="Arial"/>
                        <a:buNone/>
                      </a:pPr>
                      <a:r>
                        <a:rPr b="0" i="0" lang="en" sz="1500" u="none" cap="none" strike="noStrike">
                          <a:solidFill>
                            <a:schemeClr val="lt1"/>
                          </a:solidFill>
                          <a:latin typeface="Poppins Medium"/>
                          <a:ea typeface="Poppins Medium"/>
                          <a:cs typeface="Poppins Medium"/>
                          <a:sym typeface="Poppins Medium"/>
                        </a:rPr>
                        <a:t>Sun</a:t>
                      </a:r>
                      <a:endParaRPr sz="700" u="none" cap="none" strike="noStrike"/>
                    </a:p>
                  </a:txBody>
                  <a:tcPr marT="31075" marB="31075" marR="62175" marL="62175" anchor="ctr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dk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500"/>
                        <a:buFont typeface="Arial"/>
                        <a:buNone/>
                      </a:pPr>
                      <a:r>
                        <a:rPr b="0" i="0" lang="en" sz="1500" u="none" cap="none" strike="noStrike">
                          <a:solidFill>
                            <a:schemeClr val="lt1"/>
                          </a:solidFill>
                          <a:latin typeface="Poppins Medium"/>
                          <a:ea typeface="Poppins Medium"/>
                          <a:cs typeface="Poppins Medium"/>
                          <a:sym typeface="Poppins Medium"/>
                        </a:rPr>
                        <a:t>Mon</a:t>
                      </a:r>
                      <a:endParaRPr sz="700" u="none" cap="none" strike="noStrike"/>
                    </a:p>
                  </a:txBody>
                  <a:tcPr marT="31075" marB="31075" marR="62175" marL="62175" anchor="ctr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dk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500"/>
                        <a:buFont typeface="Arial"/>
                        <a:buNone/>
                      </a:pPr>
                      <a:r>
                        <a:rPr b="0" i="0" lang="en" sz="1500" u="none" cap="none" strike="noStrike">
                          <a:solidFill>
                            <a:schemeClr val="lt1"/>
                          </a:solidFill>
                          <a:latin typeface="Poppins Medium"/>
                          <a:ea typeface="Poppins Medium"/>
                          <a:cs typeface="Poppins Medium"/>
                          <a:sym typeface="Poppins Medium"/>
                        </a:rPr>
                        <a:t>Tue</a:t>
                      </a:r>
                      <a:endParaRPr sz="700" u="none" cap="none" strike="noStrike"/>
                    </a:p>
                  </a:txBody>
                  <a:tcPr marT="31075" marB="31075" marR="62175" marL="62175" anchor="ctr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dk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500"/>
                        <a:buFont typeface="Arial"/>
                        <a:buNone/>
                      </a:pPr>
                      <a:r>
                        <a:rPr b="0" i="0" lang="en" sz="1500" u="none" cap="none" strike="noStrike">
                          <a:solidFill>
                            <a:schemeClr val="lt1"/>
                          </a:solidFill>
                          <a:latin typeface="Poppins Medium"/>
                          <a:ea typeface="Poppins Medium"/>
                          <a:cs typeface="Poppins Medium"/>
                          <a:sym typeface="Poppins Medium"/>
                        </a:rPr>
                        <a:t>Wed</a:t>
                      </a:r>
                      <a:endParaRPr sz="700" u="none" cap="none" strike="noStrike"/>
                    </a:p>
                  </a:txBody>
                  <a:tcPr marT="31075" marB="31075" marR="62175" marL="62175" anchor="ctr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dk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500"/>
                        <a:buFont typeface="Arial"/>
                        <a:buNone/>
                      </a:pPr>
                      <a:r>
                        <a:rPr b="0" i="0" lang="en" sz="1500" u="none" cap="none" strike="noStrike">
                          <a:solidFill>
                            <a:schemeClr val="lt1"/>
                          </a:solidFill>
                          <a:latin typeface="Poppins Medium"/>
                          <a:ea typeface="Poppins Medium"/>
                          <a:cs typeface="Poppins Medium"/>
                          <a:sym typeface="Poppins Medium"/>
                        </a:rPr>
                        <a:t>Thu</a:t>
                      </a:r>
                      <a:endParaRPr sz="700" u="none" cap="none" strike="noStrike"/>
                    </a:p>
                  </a:txBody>
                  <a:tcPr marT="31075" marB="31075" marR="62175" marL="62175" anchor="ctr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dk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500"/>
                        <a:buFont typeface="Arial"/>
                        <a:buNone/>
                      </a:pPr>
                      <a:r>
                        <a:rPr b="0" i="0" lang="en" sz="1500" u="none" cap="none" strike="noStrike">
                          <a:solidFill>
                            <a:schemeClr val="lt1"/>
                          </a:solidFill>
                          <a:latin typeface="Poppins Medium"/>
                          <a:ea typeface="Poppins Medium"/>
                          <a:cs typeface="Poppins Medium"/>
                          <a:sym typeface="Poppins Medium"/>
                        </a:rPr>
                        <a:t>Fri</a:t>
                      </a:r>
                      <a:endParaRPr sz="700" u="none" cap="none" strike="noStrike"/>
                    </a:p>
                  </a:txBody>
                  <a:tcPr marT="31075" marB="31075" marR="62175" marL="62175" anchor="ctr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dk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500"/>
                        <a:buFont typeface="Arial"/>
                        <a:buNone/>
                      </a:pPr>
                      <a:r>
                        <a:rPr b="0" i="0" lang="en" sz="1500" u="none" cap="none" strike="noStrike">
                          <a:solidFill>
                            <a:schemeClr val="lt1"/>
                          </a:solidFill>
                          <a:latin typeface="Poppins Medium"/>
                          <a:ea typeface="Poppins Medium"/>
                          <a:cs typeface="Poppins Medium"/>
                          <a:sym typeface="Poppins Medium"/>
                        </a:rPr>
                        <a:t>Sat</a:t>
                      </a:r>
                      <a:endParaRPr sz="700" u="none" cap="none" strike="noStrike"/>
                    </a:p>
                  </a:txBody>
                  <a:tcPr marT="31075" marB="31075" marR="62175" marL="62175" anchor="ctr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dk2"/>
                    </a:solidFill>
                  </a:tcPr>
                </a:tc>
              </a:tr>
              <a:tr h="76172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b="0" i="0" lang="en" sz="1100" u="none" cap="none" strike="noStrike">
                          <a:solidFill>
                            <a:schemeClr val="lt1"/>
                          </a:solidFill>
                          <a:latin typeface="Lato Light"/>
                          <a:ea typeface="Lato Light"/>
                          <a:cs typeface="Lato Light"/>
                          <a:sym typeface="Lato Light"/>
                        </a:rPr>
                        <a:t>31</a:t>
                      </a:r>
                      <a:endParaRPr sz="700" u="none" cap="none" strike="noStrike"/>
                    </a:p>
                  </a:txBody>
                  <a:tcPr marT="90000" marB="22875" marR="45725" marL="90025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b="0" i="0" lang="en" sz="1100" u="none" cap="none" strike="noStrike">
                          <a:solidFill>
                            <a:schemeClr val="dk1"/>
                          </a:solidFill>
                          <a:latin typeface="Lato Light"/>
                          <a:ea typeface="Lato Light"/>
                          <a:cs typeface="Lato Light"/>
                          <a:sym typeface="Lato Light"/>
                        </a:rPr>
                        <a:t>1</a:t>
                      </a:r>
                      <a:endParaRPr b="0" i="0" sz="1100" u="none" cap="none" strike="noStrike">
                        <a:solidFill>
                          <a:schemeClr val="dk1"/>
                        </a:solidFill>
                        <a:latin typeface="Lato Light"/>
                        <a:ea typeface="Lato Light"/>
                        <a:cs typeface="Lato Light"/>
                        <a:sym typeface="Lato Light"/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b="1" lang="en" sz="2400" u="none" cap="none" strike="noStrike">
                          <a:solidFill>
                            <a:schemeClr val="lt1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1</a:t>
                      </a:r>
                      <a:endParaRPr sz="700" u="none" cap="none" strike="noStrike"/>
                    </a:p>
                  </a:txBody>
                  <a:tcPr marT="90000" marB="22875" marR="45725" marL="90025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b="0" i="0" lang="en" sz="1100" u="none" cap="none" strike="noStrike">
                          <a:solidFill>
                            <a:schemeClr val="dk1"/>
                          </a:solidFill>
                          <a:latin typeface="Lato Light"/>
                          <a:ea typeface="Lato Light"/>
                          <a:cs typeface="Lato Light"/>
                          <a:sym typeface="Lato Light"/>
                        </a:rPr>
                        <a:t>2</a:t>
                      </a:r>
                      <a:endParaRPr sz="1100" u="none" cap="none" strike="noStrike">
                        <a:latin typeface="Lato Light"/>
                        <a:ea typeface="Lato Light"/>
                        <a:cs typeface="Lato Light"/>
                        <a:sym typeface="Lato Light"/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b="1" lang="en" sz="2400" u="none" cap="none" strike="noStrike">
                          <a:solidFill>
                            <a:schemeClr val="lt1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2</a:t>
                      </a:r>
                      <a:endParaRPr sz="1100" u="none" cap="none" strike="noStrike">
                        <a:latin typeface="Lato Light"/>
                        <a:ea typeface="Lato Light"/>
                        <a:cs typeface="Lato Light"/>
                        <a:sym typeface="Lato Light"/>
                      </a:endParaRPr>
                    </a:p>
                  </a:txBody>
                  <a:tcPr marT="90000" marB="22875" marR="45725" marL="90025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b="0" i="0" lang="en" sz="1100" u="none" cap="none" strike="noStrike">
                          <a:solidFill>
                            <a:schemeClr val="dk1"/>
                          </a:solidFill>
                          <a:latin typeface="Lato Light"/>
                          <a:ea typeface="Lato Light"/>
                          <a:cs typeface="Lato Light"/>
                          <a:sym typeface="Lato Light"/>
                        </a:rPr>
                        <a:t>3</a:t>
                      </a:r>
                      <a:endParaRPr b="0" i="0" sz="1100" u="none" cap="none" strike="noStrike">
                        <a:solidFill>
                          <a:schemeClr val="dk1"/>
                        </a:solidFill>
                        <a:latin typeface="Lato Light"/>
                        <a:ea typeface="Lato Light"/>
                        <a:cs typeface="Lato Light"/>
                        <a:sym typeface="Lato Light"/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b="1" lang="en" sz="2400" u="none" cap="none" strike="noStrike">
                          <a:solidFill>
                            <a:schemeClr val="lt1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3</a:t>
                      </a:r>
                      <a:endParaRPr sz="1100" u="none" cap="none" strike="noStrike">
                        <a:latin typeface="Lato Light"/>
                        <a:ea typeface="Lato Light"/>
                        <a:cs typeface="Lato Light"/>
                        <a:sym typeface="Lato Light"/>
                      </a:endParaRPr>
                    </a:p>
                  </a:txBody>
                  <a:tcPr marT="90000" marB="22875" marR="45725" marL="90025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b="0" i="0" lang="en" sz="1100" u="none" cap="none" strike="noStrike">
                          <a:solidFill>
                            <a:schemeClr val="dk1"/>
                          </a:solidFill>
                          <a:latin typeface="Lato Light"/>
                          <a:ea typeface="Lato Light"/>
                          <a:cs typeface="Lato Light"/>
                          <a:sym typeface="Lato Light"/>
                        </a:rPr>
                        <a:t>4</a:t>
                      </a:r>
                      <a:endParaRPr b="0" i="0" sz="1100" u="none" cap="none" strike="noStrike">
                        <a:solidFill>
                          <a:schemeClr val="dk1"/>
                        </a:solidFill>
                        <a:latin typeface="Lato Light"/>
                        <a:ea typeface="Lato Light"/>
                        <a:cs typeface="Lato Light"/>
                        <a:sym typeface="Lato Light"/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b="1" lang="en" sz="2400" u="none" cap="none" strike="noStrike">
                          <a:solidFill>
                            <a:schemeClr val="lt1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4</a:t>
                      </a:r>
                      <a:endParaRPr sz="1100" u="none" cap="none" strike="noStrike">
                        <a:latin typeface="Lato Light"/>
                        <a:ea typeface="Lato Light"/>
                        <a:cs typeface="Lato Light"/>
                        <a:sym typeface="Lato Light"/>
                      </a:endParaRPr>
                    </a:p>
                  </a:txBody>
                  <a:tcPr marT="90000" marB="22875" marR="45725" marL="90025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b="0" i="0" lang="en" sz="1100" u="none" cap="none" strike="noStrike">
                          <a:solidFill>
                            <a:schemeClr val="dk1"/>
                          </a:solidFill>
                          <a:latin typeface="Lato Light"/>
                          <a:ea typeface="Lato Light"/>
                          <a:cs typeface="Lato Light"/>
                          <a:sym typeface="Lato Light"/>
                        </a:rPr>
                        <a:t>5</a:t>
                      </a:r>
                      <a:endParaRPr b="0" i="0" sz="1100" u="none" cap="none" strike="noStrike">
                        <a:solidFill>
                          <a:schemeClr val="dk1"/>
                        </a:solidFill>
                        <a:latin typeface="Lato Light"/>
                        <a:ea typeface="Lato Light"/>
                        <a:cs typeface="Lato Light"/>
                        <a:sym typeface="Lato Light"/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b="1" lang="en" sz="2400" u="none" cap="none" strike="noStrike">
                          <a:solidFill>
                            <a:schemeClr val="lt1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5</a:t>
                      </a:r>
                      <a:endParaRPr sz="1100" u="none" cap="none" strike="noStrike">
                        <a:latin typeface="Lato Light"/>
                        <a:ea typeface="Lato Light"/>
                        <a:cs typeface="Lato Light"/>
                        <a:sym typeface="Lato Light"/>
                      </a:endParaRPr>
                    </a:p>
                  </a:txBody>
                  <a:tcPr marT="90000" marB="22875" marR="45725" marL="90025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b="0" i="0" lang="en" sz="1100" u="none" cap="none" strike="noStrike">
                          <a:solidFill>
                            <a:schemeClr val="lt1"/>
                          </a:solidFill>
                          <a:latin typeface="Lato Light"/>
                          <a:ea typeface="Lato Light"/>
                          <a:cs typeface="Lato Light"/>
                          <a:sym typeface="Lato Light"/>
                        </a:rPr>
                        <a:t>6</a:t>
                      </a:r>
                      <a:endParaRPr b="0" i="0" sz="1100" u="none" cap="none" strike="noStrike">
                        <a:solidFill>
                          <a:schemeClr val="lt1"/>
                        </a:solidFill>
                        <a:latin typeface="Lato Light"/>
                        <a:ea typeface="Lato Light"/>
                        <a:cs typeface="Lato Light"/>
                        <a:sym typeface="Lato Light"/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t/>
                      </a:r>
                      <a:endParaRPr sz="1100" u="none" cap="none" strike="noStrike">
                        <a:solidFill>
                          <a:schemeClr val="lt1"/>
                        </a:solidFill>
                        <a:latin typeface="Lato Light"/>
                        <a:ea typeface="Lato Light"/>
                        <a:cs typeface="Lato Light"/>
                        <a:sym typeface="Lato Light"/>
                      </a:endParaRPr>
                    </a:p>
                  </a:txBody>
                  <a:tcPr marT="90000" marB="22875" marR="45725" marL="90025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4"/>
                    </a:solidFill>
                  </a:tcPr>
                </a:tc>
              </a:tr>
              <a:tr h="76172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b="0" i="0" lang="en" sz="1100" u="none" cap="none" strike="noStrike">
                          <a:solidFill>
                            <a:schemeClr val="lt1"/>
                          </a:solidFill>
                          <a:latin typeface="Lato Light"/>
                          <a:ea typeface="Lato Light"/>
                          <a:cs typeface="Lato Light"/>
                          <a:sym typeface="Lato Light"/>
                        </a:rPr>
                        <a:t>7</a:t>
                      </a:r>
                      <a:endParaRPr b="0" i="0" sz="1100" u="none" cap="none" strike="noStrike">
                        <a:solidFill>
                          <a:schemeClr val="lt1"/>
                        </a:solidFill>
                        <a:latin typeface="Lato Light"/>
                        <a:ea typeface="Lato Light"/>
                        <a:cs typeface="Lato Light"/>
                        <a:sym typeface="Lato Light"/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t/>
                      </a:r>
                      <a:endParaRPr sz="1100" u="none" cap="none" strike="noStrike">
                        <a:solidFill>
                          <a:schemeClr val="lt1"/>
                        </a:solidFill>
                        <a:latin typeface="Lato Light"/>
                        <a:ea typeface="Lato Light"/>
                        <a:cs typeface="Lato Light"/>
                        <a:sym typeface="Lato Light"/>
                      </a:endParaRPr>
                    </a:p>
                  </a:txBody>
                  <a:tcPr marT="90000" marB="22875" marR="45725" marL="90025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b="0" i="0" lang="en" sz="1100" u="none" cap="none" strike="noStrike">
                          <a:solidFill>
                            <a:schemeClr val="dk1"/>
                          </a:solidFill>
                          <a:latin typeface="Lato Light"/>
                          <a:ea typeface="Lato Light"/>
                          <a:cs typeface="Lato Light"/>
                          <a:sym typeface="Lato Light"/>
                        </a:rPr>
                        <a:t>8</a:t>
                      </a:r>
                      <a:endParaRPr b="0" i="0" sz="1100" u="none" cap="none" strike="noStrike">
                        <a:solidFill>
                          <a:schemeClr val="dk1"/>
                        </a:solidFill>
                        <a:latin typeface="Lato Light"/>
                        <a:ea typeface="Lato Light"/>
                        <a:cs typeface="Lato Light"/>
                        <a:sym typeface="Lato Light"/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t/>
                      </a:r>
                      <a:endParaRPr sz="1100" u="none" cap="none" strike="noStrike">
                        <a:latin typeface="Lato Light"/>
                        <a:ea typeface="Lato Light"/>
                        <a:cs typeface="Lato Light"/>
                        <a:sym typeface="Lato Light"/>
                      </a:endParaRPr>
                    </a:p>
                  </a:txBody>
                  <a:tcPr marT="90000" marB="22875" marR="45725" marL="90025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b="0" i="0" lang="en" sz="1100" u="none" cap="none" strike="noStrike">
                          <a:latin typeface="Lato Light"/>
                          <a:ea typeface="Lato Light"/>
                          <a:cs typeface="Lato Light"/>
                          <a:sym typeface="Lato Light"/>
                        </a:rPr>
                        <a:t>9</a:t>
                      </a:r>
                      <a:endParaRPr sz="700" u="none" cap="none" strike="noStrike"/>
                    </a:p>
                  </a:txBody>
                  <a:tcPr marT="90000" marB="22875" marR="45725" marL="90025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b="0" i="0" lang="en" sz="1100" u="none" cap="none" strike="noStrike">
                          <a:latin typeface="Lato Light"/>
                          <a:ea typeface="Lato Light"/>
                          <a:cs typeface="Lato Light"/>
                          <a:sym typeface="Lato Light"/>
                        </a:rPr>
                        <a:t>10</a:t>
                      </a:r>
                      <a:endParaRPr b="0" i="0" sz="1100" u="none" cap="none" strike="noStrike">
                        <a:latin typeface="Lato Light"/>
                        <a:ea typeface="Lato Light"/>
                        <a:cs typeface="Lato Light"/>
                        <a:sym typeface="Lato Light"/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t/>
                      </a:r>
                      <a:endParaRPr b="1" sz="2400" u="none" cap="none" strike="noStrike"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T="90000" marB="22875" marR="45725" marL="90025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b="0" i="0" lang="en" sz="1100" u="none" cap="none" strike="noStrike">
                          <a:latin typeface="Lato Light"/>
                          <a:ea typeface="Lato Light"/>
                          <a:cs typeface="Lato Light"/>
                          <a:sym typeface="Lato Light"/>
                        </a:rPr>
                        <a:t>11</a:t>
                      </a:r>
                      <a:endParaRPr b="0" i="0" sz="1100" u="none" cap="none" strike="noStrike">
                        <a:latin typeface="Lato Light"/>
                        <a:ea typeface="Lato Light"/>
                        <a:cs typeface="Lato Light"/>
                        <a:sym typeface="Lato Light"/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t/>
                      </a:r>
                      <a:endParaRPr sz="1100" u="none" cap="none" strike="noStrike">
                        <a:latin typeface="Lato Light"/>
                        <a:ea typeface="Lato Light"/>
                        <a:cs typeface="Lato Light"/>
                        <a:sym typeface="Lato Light"/>
                      </a:endParaRPr>
                    </a:p>
                  </a:txBody>
                  <a:tcPr marT="90000" marB="22875" marR="45725" marL="90025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b="0" i="0" lang="en" sz="1100" u="none" cap="none" strike="noStrike">
                          <a:latin typeface="Lato Light"/>
                          <a:ea typeface="Lato Light"/>
                          <a:cs typeface="Lato Light"/>
                          <a:sym typeface="Lato Light"/>
                        </a:rPr>
                        <a:t>12</a:t>
                      </a:r>
                      <a:endParaRPr b="0" i="0" sz="1100" u="none" cap="none" strike="noStrike">
                        <a:latin typeface="Lato Light"/>
                        <a:ea typeface="Lato Light"/>
                        <a:cs typeface="Lato Light"/>
                        <a:sym typeface="Lato Light"/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t/>
                      </a:r>
                      <a:endParaRPr sz="1100" u="none" cap="none" strike="noStrike">
                        <a:latin typeface="Lato Light"/>
                        <a:ea typeface="Lato Light"/>
                        <a:cs typeface="Lato Light"/>
                        <a:sym typeface="Lato Light"/>
                      </a:endParaRPr>
                    </a:p>
                  </a:txBody>
                  <a:tcPr marT="90000" marB="22875" marR="45725" marL="90025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b="0" i="0" lang="en" sz="1100" u="none" cap="none" strike="noStrike">
                          <a:solidFill>
                            <a:schemeClr val="lt1"/>
                          </a:solidFill>
                          <a:latin typeface="Lato Light"/>
                          <a:ea typeface="Lato Light"/>
                          <a:cs typeface="Lato Light"/>
                          <a:sym typeface="Lato Light"/>
                        </a:rPr>
                        <a:t>13</a:t>
                      </a:r>
                      <a:endParaRPr b="0" i="0" sz="1100" u="none" cap="none" strike="noStrike">
                        <a:solidFill>
                          <a:schemeClr val="lt1"/>
                        </a:solidFill>
                        <a:latin typeface="Lato Light"/>
                        <a:ea typeface="Lato Light"/>
                        <a:cs typeface="Lato Light"/>
                        <a:sym typeface="Lato Light"/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t/>
                      </a:r>
                      <a:endParaRPr sz="1100" u="none" cap="none" strike="noStrike">
                        <a:solidFill>
                          <a:schemeClr val="lt1"/>
                        </a:solidFill>
                        <a:latin typeface="Lato Light"/>
                        <a:ea typeface="Lato Light"/>
                        <a:cs typeface="Lato Light"/>
                        <a:sym typeface="Lato Light"/>
                      </a:endParaRPr>
                    </a:p>
                  </a:txBody>
                  <a:tcPr marT="90000" marB="22875" marR="45725" marL="90025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4"/>
                    </a:solidFill>
                  </a:tcPr>
                </a:tc>
              </a:tr>
              <a:tr h="71107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b="0" i="0" lang="en" sz="1100" u="none" cap="none" strike="noStrike">
                          <a:solidFill>
                            <a:schemeClr val="lt1"/>
                          </a:solidFill>
                          <a:latin typeface="Lato Light"/>
                          <a:ea typeface="Lato Light"/>
                          <a:cs typeface="Lato Light"/>
                          <a:sym typeface="Lato Light"/>
                        </a:rPr>
                        <a:t>14</a:t>
                      </a:r>
                      <a:endParaRPr b="0" i="0" sz="1100" u="none" cap="none" strike="noStrike">
                        <a:solidFill>
                          <a:schemeClr val="lt1"/>
                        </a:solidFill>
                        <a:latin typeface="Lato Light"/>
                        <a:ea typeface="Lato Light"/>
                        <a:cs typeface="Lato Light"/>
                        <a:sym typeface="Lato Light"/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t/>
                      </a:r>
                      <a:endParaRPr sz="1100" u="none" cap="none" strike="noStrike">
                        <a:solidFill>
                          <a:schemeClr val="lt1"/>
                        </a:solidFill>
                        <a:latin typeface="Lato Light"/>
                        <a:ea typeface="Lato Light"/>
                        <a:cs typeface="Lato Light"/>
                        <a:sym typeface="Lato Light"/>
                      </a:endParaRPr>
                    </a:p>
                  </a:txBody>
                  <a:tcPr marT="90000" marB="22875" marR="45725" marL="90025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b="0" i="0" lang="en" sz="1100" u="none" cap="none" strike="noStrike">
                          <a:latin typeface="Lato Light"/>
                          <a:ea typeface="Lato Light"/>
                          <a:cs typeface="Lato Light"/>
                          <a:sym typeface="Lato Light"/>
                        </a:rPr>
                        <a:t>15</a:t>
                      </a:r>
                      <a:endParaRPr b="0" i="0" sz="1100" u="none" cap="none" strike="noStrike">
                        <a:latin typeface="Lato Light"/>
                        <a:ea typeface="Lato Light"/>
                        <a:cs typeface="Lato Light"/>
                        <a:sym typeface="Lato Light"/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t/>
                      </a:r>
                      <a:endParaRPr sz="1100" u="none" cap="none" strike="noStrike">
                        <a:latin typeface="Lato Light"/>
                        <a:ea typeface="Lato Light"/>
                        <a:cs typeface="Lato Light"/>
                        <a:sym typeface="Lato Light"/>
                      </a:endParaRPr>
                    </a:p>
                  </a:txBody>
                  <a:tcPr marT="90000" marB="22875" marR="45725" marL="90025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b="0" i="0" lang="en" sz="1100" u="none" cap="none" strike="noStrike">
                          <a:latin typeface="Lato Light"/>
                          <a:ea typeface="Lato Light"/>
                          <a:cs typeface="Lato Light"/>
                          <a:sym typeface="Lato Light"/>
                        </a:rPr>
                        <a:t>16</a:t>
                      </a:r>
                      <a:endParaRPr b="0" i="0" sz="1100" u="none" cap="none" strike="noStrike">
                        <a:latin typeface="Lato Light"/>
                        <a:ea typeface="Lato Light"/>
                        <a:cs typeface="Lato Light"/>
                        <a:sym typeface="Lato Light"/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t/>
                      </a:r>
                      <a:endParaRPr sz="1100" u="none" cap="none" strike="noStrike">
                        <a:latin typeface="Lato Light"/>
                        <a:ea typeface="Lato Light"/>
                        <a:cs typeface="Lato Light"/>
                        <a:sym typeface="Lato Light"/>
                      </a:endParaRPr>
                    </a:p>
                  </a:txBody>
                  <a:tcPr marT="90000" marB="22875" marR="45725" marL="90025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b="0" i="0" lang="en" sz="1100" u="none" cap="none" strike="noStrike">
                          <a:latin typeface="Lato Light"/>
                          <a:ea typeface="Lato Light"/>
                          <a:cs typeface="Lato Light"/>
                          <a:sym typeface="Lato Light"/>
                        </a:rPr>
                        <a:t>17</a:t>
                      </a:r>
                      <a:endParaRPr b="0" i="0" sz="1100" u="none" cap="none" strike="noStrike">
                        <a:latin typeface="Lato Light"/>
                        <a:ea typeface="Lato Light"/>
                        <a:cs typeface="Lato Light"/>
                        <a:sym typeface="Lato Light"/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t/>
                      </a:r>
                      <a:endParaRPr sz="1100" u="none" cap="none" strike="noStrike">
                        <a:latin typeface="Lato Light"/>
                        <a:ea typeface="Lato Light"/>
                        <a:cs typeface="Lato Light"/>
                        <a:sym typeface="Lato Light"/>
                      </a:endParaRPr>
                    </a:p>
                  </a:txBody>
                  <a:tcPr marT="90000" marB="22875" marR="45725" marL="90025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b="0" i="0" lang="en" sz="1100" u="none" cap="none" strike="noStrike">
                          <a:latin typeface="Lato Light"/>
                          <a:ea typeface="Lato Light"/>
                          <a:cs typeface="Lato Light"/>
                          <a:sym typeface="Lato Light"/>
                        </a:rPr>
                        <a:t>18</a:t>
                      </a:r>
                      <a:endParaRPr b="0" i="0" sz="1100" u="none" cap="none" strike="noStrike">
                        <a:latin typeface="Lato Light"/>
                        <a:ea typeface="Lato Light"/>
                        <a:cs typeface="Lato Light"/>
                        <a:sym typeface="Lato Light"/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t/>
                      </a:r>
                      <a:endParaRPr sz="1100" u="none" cap="none" strike="noStrike">
                        <a:latin typeface="Lato Light"/>
                        <a:ea typeface="Lato Light"/>
                        <a:cs typeface="Lato Light"/>
                        <a:sym typeface="Lato Light"/>
                      </a:endParaRPr>
                    </a:p>
                  </a:txBody>
                  <a:tcPr marT="90000" marB="22875" marR="45725" marL="90025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b="0" i="0" lang="en" sz="1100" u="none" cap="none" strike="noStrike">
                          <a:latin typeface="Lato Light"/>
                          <a:ea typeface="Lato Light"/>
                          <a:cs typeface="Lato Light"/>
                          <a:sym typeface="Lato Light"/>
                        </a:rPr>
                        <a:t>19</a:t>
                      </a:r>
                      <a:endParaRPr b="0" i="0" sz="1100" u="none" cap="none" strike="noStrike">
                        <a:latin typeface="Lato Light"/>
                        <a:ea typeface="Lato Light"/>
                        <a:cs typeface="Lato Light"/>
                        <a:sym typeface="Lato Light"/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t/>
                      </a:r>
                      <a:endParaRPr sz="1100" u="none" cap="none" strike="noStrike">
                        <a:latin typeface="Lato Light"/>
                        <a:ea typeface="Lato Light"/>
                        <a:cs typeface="Lato Light"/>
                        <a:sym typeface="Lato Light"/>
                      </a:endParaRPr>
                    </a:p>
                  </a:txBody>
                  <a:tcPr marT="90000" marB="22875" marR="45725" marL="90025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b="0" i="0" lang="en" sz="1100" u="none" cap="none" strike="noStrike">
                          <a:solidFill>
                            <a:schemeClr val="lt1"/>
                          </a:solidFill>
                          <a:latin typeface="Lato Light"/>
                          <a:ea typeface="Lato Light"/>
                          <a:cs typeface="Lato Light"/>
                          <a:sym typeface="Lato Light"/>
                        </a:rPr>
                        <a:t>20</a:t>
                      </a:r>
                      <a:endParaRPr b="0" i="0" sz="1100" u="none" cap="none" strike="noStrike">
                        <a:solidFill>
                          <a:schemeClr val="lt1"/>
                        </a:solidFill>
                        <a:latin typeface="Lato Light"/>
                        <a:ea typeface="Lato Light"/>
                        <a:cs typeface="Lato Light"/>
                        <a:sym typeface="Lato Light"/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t/>
                      </a:r>
                      <a:endParaRPr sz="1100" u="none" cap="none" strike="noStrike">
                        <a:solidFill>
                          <a:schemeClr val="lt1"/>
                        </a:solidFill>
                        <a:latin typeface="Lato Light"/>
                        <a:ea typeface="Lato Light"/>
                        <a:cs typeface="Lato Light"/>
                        <a:sym typeface="Lato Light"/>
                      </a:endParaRPr>
                    </a:p>
                  </a:txBody>
                  <a:tcPr marT="90000" marB="22875" marR="45725" marL="90025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4"/>
                    </a:solidFill>
                  </a:tcPr>
                </a:tc>
              </a:tr>
              <a:tr h="71107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b="0" i="0" lang="en" sz="1100" u="none" cap="none" strike="noStrike">
                          <a:solidFill>
                            <a:schemeClr val="lt1"/>
                          </a:solidFill>
                          <a:latin typeface="Lato Light"/>
                          <a:ea typeface="Lato Light"/>
                          <a:cs typeface="Lato Light"/>
                          <a:sym typeface="Lato Light"/>
                        </a:rPr>
                        <a:t>21</a:t>
                      </a:r>
                      <a:endParaRPr b="0" i="0" sz="1100" u="none" cap="none" strike="noStrike">
                        <a:solidFill>
                          <a:schemeClr val="lt1"/>
                        </a:solidFill>
                        <a:latin typeface="Lato Light"/>
                        <a:ea typeface="Lato Light"/>
                        <a:cs typeface="Lato Light"/>
                        <a:sym typeface="Lato Light"/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t/>
                      </a:r>
                      <a:endParaRPr sz="1100" u="none" cap="none" strike="noStrike">
                        <a:solidFill>
                          <a:schemeClr val="lt1"/>
                        </a:solidFill>
                        <a:latin typeface="Lato Light"/>
                        <a:ea typeface="Lato Light"/>
                        <a:cs typeface="Lato Light"/>
                        <a:sym typeface="Lato Light"/>
                      </a:endParaRPr>
                    </a:p>
                  </a:txBody>
                  <a:tcPr marT="90000" marB="22875" marR="45725" marL="90025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b="0" i="0" lang="en" sz="1100" u="none" cap="none" strike="noStrike">
                          <a:latin typeface="Lato Light"/>
                          <a:ea typeface="Lato Light"/>
                          <a:cs typeface="Lato Light"/>
                          <a:sym typeface="Lato Light"/>
                        </a:rPr>
                        <a:t>22</a:t>
                      </a:r>
                      <a:endParaRPr b="0" i="0" sz="1100" u="none" cap="none" strike="noStrike">
                        <a:latin typeface="Lato Light"/>
                        <a:ea typeface="Lato Light"/>
                        <a:cs typeface="Lato Light"/>
                        <a:sym typeface="Lato Light"/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t/>
                      </a:r>
                      <a:endParaRPr sz="1100" u="none" cap="none" strike="noStrike">
                        <a:latin typeface="Lato Light"/>
                        <a:ea typeface="Lato Light"/>
                        <a:cs typeface="Lato Light"/>
                        <a:sym typeface="Lato Light"/>
                      </a:endParaRPr>
                    </a:p>
                  </a:txBody>
                  <a:tcPr marT="90000" marB="22875" marR="45725" marL="90025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b="0" i="0" lang="en" sz="1100" u="none" cap="none" strike="noStrike">
                          <a:latin typeface="Lato Light"/>
                          <a:ea typeface="Lato Light"/>
                          <a:cs typeface="Lato Light"/>
                          <a:sym typeface="Lato Light"/>
                        </a:rPr>
                        <a:t>23</a:t>
                      </a:r>
                      <a:endParaRPr b="0" i="0" sz="1100" u="none" cap="none" strike="noStrike">
                        <a:latin typeface="Lato Light"/>
                        <a:ea typeface="Lato Light"/>
                        <a:cs typeface="Lato Light"/>
                        <a:sym typeface="Lato Light"/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t/>
                      </a:r>
                      <a:endParaRPr sz="1100" u="none" cap="none" strike="noStrike">
                        <a:latin typeface="Lato Light"/>
                        <a:ea typeface="Lato Light"/>
                        <a:cs typeface="Lato Light"/>
                        <a:sym typeface="Lato Light"/>
                      </a:endParaRPr>
                    </a:p>
                  </a:txBody>
                  <a:tcPr marT="90000" marB="22875" marR="45725" marL="90025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b="0" i="0" lang="en" sz="1100" u="none" cap="none" strike="noStrike">
                          <a:latin typeface="Lato Light"/>
                          <a:ea typeface="Lato Light"/>
                          <a:cs typeface="Lato Light"/>
                          <a:sym typeface="Lato Light"/>
                        </a:rPr>
                        <a:t>24</a:t>
                      </a:r>
                      <a:endParaRPr b="0" i="0" sz="1100" u="none" cap="none" strike="noStrike">
                        <a:latin typeface="Lato Light"/>
                        <a:ea typeface="Lato Light"/>
                        <a:cs typeface="Lato Light"/>
                        <a:sym typeface="Lato Light"/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t/>
                      </a:r>
                      <a:endParaRPr sz="1100" u="none" cap="none" strike="noStrike">
                        <a:latin typeface="Lato Light"/>
                        <a:ea typeface="Lato Light"/>
                        <a:cs typeface="Lato Light"/>
                        <a:sym typeface="Lato Light"/>
                      </a:endParaRPr>
                    </a:p>
                  </a:txBody>
                  <a:tcPr marT="90000" marB="22875" marR="45725" marL="90025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b="0" i="0" lang="en" sz="1100" u="none" cap="none" strike="noStrike">
                          <a:latin typeface="Lato Light"/>
                          <a:ea typeface="Lato Light"/>
                          <a:cs typeface="Lato Light"/>
                          <a:sym typeface="Lato Light"/>
                        </a:rPr>
                        <a:t>25</a:t>
                      </a:r>
                      <a:endParaRPr b="0" i="0" sz="1100" u="none" cap="none" strike="noStrike">
                        <a:latin typeface="Lato Light"/>
                        <a:ea typeface="Lato Light"/>
                        <a:cs typeface="Lato Light"/>
                        <a:sym typeface="Lato Light"/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t/>
                      </a:r>
                      <a:endParaRPr sz="1100" u="none" cap="none" strike="noStrike">
                        <a:latin typeface="Lato Light"/>
                        <a:ea typeface="Lato Light"/>
                        <a:cs typeface="Lato Light"/>
                        <a:sym typeface="Lato Light"/>
                      </a:endParaRPr>
                    </a:p>
                  </a:txBody>
                  <a:tcPr marT="90000" marB="22875" marR="45725" marL="90025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b="0" i="0" lang="en" sz="1100" u="none" cap="none" strike="noStrike">
                          <a:latin typeface="Lato Light"/>
                          <a:ea typeface="Lato Light"/>
                          <a:cs typeface="Lato Light"/>
                          <a:sym typeface="Lato Light"/>
                        </a:rPr>
                        <a:t>26</a:t>
                      </a:r>
                      <a:endParaRPr b="0" i="0" sz="1100" u="none" cap="none" strike="noStrike">
                        <a:latin typeface="Lato Light"/>
                        <a:ea typeface="Lato Light"/>
                        <a:cs typeface="Lato Light"/>
                        <a:sym typeface="Lato Light"/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t/>
                      </a:r>
                      <a:endParaRPr sz="1100" u="none" cap="none" strike="noStrike">
                        <a:latin typeface="Lato Light"/>
                        <a:ea typeface="Lato Light"/>
                        <a:cs typeface="Lato Light"/>
                        <a:sym typeface="Lato Light"/>
                      </a:endParaRPr>
                    </a:p>
                  </a:txBody>
                  <a:tcPr marT="90000" marB="22875" marR="45725" marL="90025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b="0" i="0" lang="en" sz="1100" u="none" cap="none" strike="noStrike">
                          <a:solidFill>
                            <a:schemeClr val="lt1"/>
                          </a:solidFill>
                          <a:latin typeface="Lato Light"/>
                          <a:ea typeface="Lato Light"/>
                          <a:cs typeface="Lato Light"/>
                          <a:sym typeface="Lato Light"/>
                        </a:rPr>
                        <a:t>27</a:t>
                      </a:r>
                      <a:endParaRPr b="0" i="0" sz="1100" u="none" cap="none" strike="noStrike">
                        <a:solidFill>
                          <a:schemeClr val="lt1"/>
                        </a:solidFill>
                        <a:latin typeface="Lato Light"/>
                        <a:ea typeface="Lato Light"/>
                        <a:cs typeface="Lato Light"/>
                        <a:sym typeface="Lato Light"/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t/>
                      </a:r>
                      <a:endParaRPr sz="1100" u="none" cap="none" strike="noStrike">
                        <a:solidFill>
                          <a:schemeClr val="lt1"/>
                        </a:solidFill>
                        <a:latin typeface="Lato Light"/>
                        <a:ea typeface="Lato Light"/>
                        <a:cs typeface="Lato Light"/>
                        <a:sym typeface="Lato Light"/>
                      </a:endParaRPr>
                    </a:p>
                  </a:txBody>
                  <a:tcPr marT="90000" marB="22875" marR="45725" marL="90025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4"/>
                    </a:solidFill>
                  </a:tcPr>
                </a:tc>
              </a:tr>
              <a:tr h="88272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b="0" i="0" lang="en" sz="1100" u="none" cap="none" strike="noStrike">
                          <a:solidFill>
                            <a:schemeClr val="lt1"/>
                          </a:solidFill>
                          <a:latin typeface="Lato Light"/>
                          <a:ea typeface="Lato Light"/>
                          <a:cs typeface="Lato Light"/>
                          <a:sym typeface="Lato Light"/>
                        </a:rPr>
                        <a:t>28</a:t>
                      </a:r>
                      <a:endParaRPr b="0" i="0" sz="1100" u="none" cap="none" strike="noStrike">
                        <a:solidFill>
                          <a:schemeClr val="lt1"/>
                        </a:solidFill>
                        <a:latin typeface="Lato Light"/>
                        <a:ea typeface="Lato Light"/>
                        <a:cs typeface="Lato Light"/>
                        <a:sym typeface="Lato Light"/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t/>
                      </a:r>
                      <a:endParaRPr sz="1100" u="none" cap="none" strike="noStrike">
                        <a:solidFill>
                          <a:schemeClr val="lt1"/>
                        </a:solidFill>
                        <a:latin typeface="Lato Light"/>
                        <a:ea typeface="Lato Light"/>
                        <a:cs typeface="Lato Light"/>
                        <a:sym typeface="Lato Light"/>
                      </a:endParaRPr>
                    </a:p>
                  </a:txBody>
                  <a:tcPr marT="90000" marB="31075" marR="62175" marL="90025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b="0" i="0" lang="en" sz="1100" u="none" cap="none" strike="noStrike">
                          <a:latin typeface="Lato Light"/>
                          <a:ea typeface="Lato Light"/>
                          <a:cs typeface="Lato Light"/>
                          <a:sym typeface="Lato Light"/>
                        </a:rPr>
                        <a:t>29</a:t>
                      </a:r>
                      <a:endParaRPr b="0" i="0" sz="1100" u="none" cap="none" strike="noStrike">
                        <a:latin typeface="Lato Light"/>
                        <a:ea typeface="Lato Light"/>
                        <a:cs typeface="Lato Light"/>
                        <a:sym typeface="Lato Light"/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t/>
                      </a:r>
                      <a:endParaRPr sz="1100" u="none" cap="none" strike="noStrike">
                        <a:latin typeface="Lato Light"/>
                        <a:ea typeface="Lato Light"/>
                        <a:cs typeface="Lato Light"/>
                        <a:sym typeface="Lato Light"/>
                      </a:endParaRPr>
                    </a:p>
                  </a:txBody>
                  <a:tcPr marT="90000" marB="31075" marR="62175" marL="90025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b="0" i="0" lang="en" sz="1100" u="none" cap="none" strike="noStrike">
                          <a:latin typeface="Lato Light"/>
                          <a:ea typeface="Lato Light"/>
                          <a:cs typeface="Lato Light"/>
                          <a:sym typeface="Lato Light"/>
                        </a:rPr>
                        <a:t>30</a:t>
                      </a:r>
                      <a:endParaRPr b="0" i="0" sz="1100" u="none" cap="none" strike="noStrike">
                        <a:latin typeface="Lato Light"/>
                        <a:ea typeface="Lato Light"/>
                        <a:cs typeface="Lato Light"/>
                        <a:sym typeface="Lato Light"/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t/>
                      </a:r>
                      <a:endParaRPr sz="1100" u="none" cap="none" strike="noStrike">
                        <a:latin typeface="Lato Light"/>
                        <a:ea typeface="Lato Light"/>
                        <a:cs typeface="Lato Light"/>
                        <a:sym typeface="Lato Light"/>
                      </a:endParaRPr>
                    </a:p>
                  </a:txBody>
                  <a:tcPr marT="90000" marB="31075" marR="62175" marL="90025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b="0" i="0" lang="en" sz="1100" u="none" cap="none" strike="noStrike">
                          <a:latin typeface="Lato Light"/>
                          <a:ea typeface="Lato Light"/>
                          <a:cs typeface="Lato Light"/>
                          <a:sym typeface="Lato Light"/>
                        </a:rPr>
                        <a:t>31</a:t>
                      </a:r>
                      <a:endParaRPr b="0" i="0" sz="1100" u="none" cap="none" strike="noStrike">
                        <a:latin typeface="Lato Light"/>
                        <a:ea typeface="Lato Light"/>
                        <a:cs typeface="Lato Light"/>
                        <a:sym typeface="Lato Light"/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t/>
                      </a:r>
                      <a:endParaRPr sz="1100" u="none" cap="none" strike="noStrike">
                        <a:latin typeface="Lato Light"/>
                        <a:ea typeface="Lato Light"/>
                        <a:cs typeface="Lato Light"/>
                        <a:sym typeface="Lato Light"/>
                      </a:endParaRPr>
                    </a:p>
                  </a:txBody>
                  <a:tcPr marT="90000" marB="31075" marR="62175" marL="90025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b="0" i="0" lang="en" sz="1100" u="none" cap="none" strike="noStrike">
                          <a:solidFill>
                            <a:schemeClr val="lt1"/>
                          </a:solidFill>
                          <a:latin typeface="Lato Light"/>
                          <a:ea typeface="Lato Light"/>
                          <a:cs typeface="Lato Light"/>
                          <a:sym typeface="Lato Light"/>
                        </a:rPr>
                        <a:t>1</a:t>
                      </a:r>
                      <a:endParaRPr sz="700" u="none" cap="none" strike="noStrike"/>
                    </a:p>
                  </a:txBody>
                  <a:tcPr marT="90000" marB="31075" marR="62175" marL="90025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dk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b="0" i="0" lang="en" sz="1100" u="none" cap="none" strike="noStrike">
                          <a:solidFill>
                            <a:schemeClr val="lt1"/>
                          </a:solidFill>
                          <a:latin typeface="Lato Light"/>
                          <a:ea typeface="Lato Light"/>
                          <a:cs typeface="Lato Light"/>
                          <a:sym typeface="Lato Light"/>
                        </a:rPr>
                        <a:t>2</a:t>
                      </a:r>
                      <a:endParaRPr sz="700" u="none" cap="none" strike="noStrike"/>
                    </a:p>
                  </a:txBody>
                  <a:tcPr marT="90000" marB="31075" marR="62175" marL="90025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dk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b="0" i="0" lang="en" sz="1100" u="none" cap="none" strike="noStrike">
                          <a:solidFill>
                            <a:schemeClr val="lt1"/>
                          </a:solidFill>
                          <a:latin typeface="Lato Light"/>
                          <a:ea typeface="Lato Light"/>
                          <a:cs typeface="Lato Light"/>
                          <a:sym typeface="Lato Light"/>
                        </a:rPr>
                        <a:t>3</a:t>
                      </a:r>
                      <a:endParaRPr sz="700" u="none" cap="none" strike="noStrike"/>
                    </a:p>
                  </a:txBody>
                  <a:tcPr marT="90000" marB="31075" marR="62175" marL="90025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4"/>
                    </a:solidFill>
                  </a:tcPr>
                </a:tc>
              </a:tr>
            </a:tbl>
          </a:graphicData>
        </a:graphic>
      </p:graphicFrame>
      <p:sp>
        <p:nvSpPr>
          <p:cNvPr id="133" name="Google Shape;133;p3"/>
          <p:cNvSpPr/>
          <p:nvPr/>
        </p:nvSpPr>
        <p:spPr>
          <a:xfrm>
            <a:off x="753567" y="4617925"/>
            <a:ext cx="2793300" cy="15609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22875" lIns="45725" spcFirstLastPara="1" rIns="45725" wrap="square" tIns="228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4" name="Google Shape;134;p3"/>
          <p:cNvSpPr/>
          <p:nvPr/>
        </p:nvSpPr>
        <p:spPr>
          <a:xfrm>
            <a:off x="753567" y="1922433"/>
            <a:ext cx="3471600" cy="2695500"/>
          </a:xfrm>
          <a:prstGeom prst="rect">
            <a:avLst/>
          </a:prstGeom>
          <a:noFill/>
          <a:ln>
            <a:noFill/>
          </a:ln>
        </p:spPr>
        <p:txBody>
          <a:bodyPr anchorCtr="0" anchor="t" bIns="22875" lIns="45725" spcFirstLastPara="1" rIns="45725" wrap="square" tIns="22875">
            <a:noAutofit/>
          </a:bodyPr>
          <a:lstStyle/>
          <a:p>
            <a:pPr indent="-457200" lvl="0" marL="609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Lato"/>
              <a:buChar char="●"/>
            </a:pPr>
            <a:r>
              <a:rPr b="0" i="0" lang="en" sz="2400" u="none" cap="none" strike="noStrik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rPr>
              <a:t>Before you take any action.</a:t>
            </a:r>
            <a:endParaRPr b="0" i="0" sz="2400" u="none" cap="none" strike="noStrike">
              <a:solidFill>
                <a:schemeClr val="dk2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t/>
            </a:r>
            <a:endParaRPr b="0" i="1" sz="2000" u="none" cap="none" strike="noStrike">
              <a:solidFill>
                <a:schemeClr val="dk2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35" name="Google Shape;135;p3"/>
          <p:cNvSpPr/>
          <p:nvPr/>
        </p:nvSpPr>
        <p:spPr>
          <a:xfrm>
            <a:off x="989217" y="4882382"/>
            <a:ext cx="2322000" cy="1032000"/>
          </a:xfrm>
          <a:prstGeom prst="rect">
            <a:avLst/>
          </a:prstGeom>
          <a:noFill/>
          <a:ln>
            <a:noFill/>
          </a:ln>
        </p:spPr>
        <p:txBody>
          <a:bodyPr anchorCtr="0" anchor="t" bIns="22875" lIns="45725" spcFirstLastPara="1" rIns="45725" wrap="square" tIns="22875">
            <a:noAutofit/>
          </a:bodyPr>
          <a:lstStyle/>
          <a:p>
            <a:pPr indent="0" lvl="0" marL="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</a:pPr>
            <a:r>
              <a:rPr b="1" i="0" lang="en" sz="2700" u="none" cap="none" strike="noStrike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rPr>
              <a:t>5 days*</a:t>
            </a:r>
            <a:endParaRPr b="1" i="0" sz="2700" u="none" cap="none" strike="noStrike">
              <a:solidFill>
                <a:schemeClr val="lt1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0" lvl="0" marL="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0" i="0" lang="en" sz="20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Rent Grace Period</a:t>
            </a:r>
            <a:endParaRPr b="0" i="0" sz="2000" u="none" cap="none" strike="noStrike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36" name="Google Shape;136;p3"/>
          <p:cNvSpPr txBox="1"/>
          <p:nvPr/>
        </p:nvSpPr>
        <p:spPr>
          <a:xfrm>
            <a:off x="6916317" y="1249170"/>
            <a:ext cx="2793300" cy="6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1" i="0" lang="en" sz="2400" u="none" cap="none" strike="noStrike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July</a:t>
            </a:r>
            <a:endParaRPr b="1" i="0" sz="2400" u="none" cap="none" strike="noStrike">
              <a:solidFill>
                <a:srgbClr val="000000"/>
              </a:solidFill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13" name="Shape 3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" name="Google Shape;314;g31ee6c2e355_0_45"/>
          <p:cNvSpPr txBox="1"/>
          <p:nvPr/>
        </p:nvSpPr>
        <p:spPr>
          <a:xfrm>
            <a:off x="1414198" y="529667"/>
            <a:ext cx="9363600" cy="661800"/>
          </a:xfrm>
          <a:prstGeom prst="rect">
            <a:avLst/>
          </a:prstGeom>
          <a:noFill/>
          <a:ln>
            <a:noFill/>
          </a:ln>
        </p:spPr>
        <p:txBody>
          <a:bodyPr anchorCtr="0" anchor="t" bIns="22875" lIns="45725" spcFirstLastPara="1" rIns="45725" wrap="square" tIns="2287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b="1" i="0" lang="en" sz="4000" u="none" cap="none" strike="noStrike"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rPr>
              <a:t>Sample Eviction Timeline</a:t>
            </a:r>
            <a:endParaRPr b="0" i="0" sz="7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5" name="Google Shape;315;g31ee6c2e355_0_45"/>
          <p:cNvSpPr/>
          <p:nvPr/>
        </p:nvSpPr>
        <p:spPr>
          <a:xfrm>
            <a:off x="753567" y="1922433"/>
            <a:ext cx="3471600" cy="2009700"/>
          </a:xfrm>
          <a:prstGeom prst="rect">
            <a:avLst/>
          </a:prstGeom>
          <a:noFill/>
          <a:ln>
            <a:noFill/>
          </a:ln>
        </p:spPr>
        <p:txBody>
          <a:bodyPr anchorCtr="0" anchor="t" bIns="22875" lIns="45725" spcFirstLastPara="1" rIns="45725" wrap="square" tIns="22875">
            <a:noAutofit/>
          </a:bodyPr>
          <a:lstStyle/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Lato"/>
              <a:buChar char="●"/>
            </a:pPr>
            <a:r>
              <a:rPr lang="en" sz="24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rPr>
              <a:t>Sheriff has 5 days to execute the writ after receiving</a:t>
            </a:r>
            <a:endParaRPr b="0" i="0" sz="2400" u="none" cap="none" strike="noStrike">
              <a:solidFill>
                <a:schemeClr val="dk2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t/>
            </a:r>
            <a:endParaRPr b="0" i="1" sz="2000" u="none" cap="none" strike="noStrike">
              <a:solidFill>
                <a:schemeClr val="dk2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316" name="Google Shape;316;g31ee6c2e355_0_45"/>
          <p:cNvSpPr txBox="1"/>
          <p:nvPr/>
        </p:nvSpPr>
        <p:spPr>
          <a:xfrm>
            <a:off x="6916367" y="1236433"/>
            <a:ext cx="2793300" cy="6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1" i="0" lang="en" sz="2400" u="none" cap="none" strike="noStrike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August</a:t>
            </a:r>
            <a:endParaRPr b="1" i="0" sz="2400" u="none" cap="none" strike="noStrike">
              <a:solidFill>
                <a:srgbClr val="000000"/>
              </a:solidFill>
              <a:latin typeface="Lato"/>
              <a:ea typeface="Lato"/>
              <a:cs typeface="Lato"/>
              <a:sym typeface="Lato"/>
            </a:endParaRPr>
          </a:p>
        </p:txBody>
      </p:sp>
      <p:graphicFrame>
        <p:nvGraphicFramePr>
          <p:cNvPr id="317" name="Google Shape;317;g31ee6c2e355_0_45"/>
          <p:cNvGraphicFramePr/>
          <p:nvPr/>
        </p:nvGraphicFramePr>
        <p:xfrm>
          <a:off x="5015970" y="1770039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{44389FCD-81CB-47C7-BE01-8E45E6D4DB1E}</a:tableStyleId>
              </a:tblPr>
              <a:tblGrid>
                <a:gridCol w="942000"/>
                <a:gridCol w="942000"/>
                <a:gridCol w="942000"/>
                <a:gridCol w="942000"/>
                <a:gridCol w="942000"/>
                <a:gridCol w="942000"/>
                <a:gridCol w="942000"/>
              </a:tblGrid>
              <a:tr h="69320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500"/>
                        <a:buFont typeface="Arial"/>
                        <a:buNone/>
                      </a:pPr>
                      <a:r>
                        <a:rPr b="0" i="0" lang="en" sz="1500" u="none" cap="none" strike="noStrike">
                          <a:solidFill>
                            <a:schemeClr val="lt1"/>
                          </a:solidFill>
                          <a:latin typeface="Poppins Medium"/>
                          <a:ea typeface="Poppins Medium"/>
                          <a:cs typeface="Poppins Medium"/>
                          <a:sym typeface="Poppins Medium"/>
                        </a:rPr>
                        <a:t>Sun</a:t>
                      </a:r>
                      <a:endParaRPr sz="700" u="none" cap="none" strike="noStrike"/>
                    </a:p>
                  </a:txBody>
                  <a:tcPr marT="31075" marB="31075" marR="62175" marL="62175" anchor="ctr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dk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500"/>
                        <a:buFont typeface="Arial"/>
                        <a:buNone/>
                      </a:pPr>
                      <a:r>
                        <a:rPr b="0" i="0" lang="en" sz="1500" u="none" cap="none" strike="noStrike">
                          <a:solidFill>
                            <a:schemeClr val="lt1"/>
                          </a:solidFill>
                          <a:latin typeface="Poppins Medium"/>
                          <a:ea typeface="Poppins Medium"/>
                          <a:cs typeface="Poppins Medium"/>
                          <a:sym typeface="Poppins Medium"/>
                        </a:rPr>
                        <a:t>Mon</a:t>
                      </a:r>
                      <a:endParaRPr sz="700" u="none" cap="none" strike="noStrike"/>
                    </a:p>
                  </a:txBody>
                  <a:tcPr marT="31075" marB="31075" marR="62175" marL="62175" anchor="ctr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dk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500"/>
                        <a:buFont typeface="Arial"/>
                        <a:buNone/>
                      </a:pPr>
                      <a:r>
                        <a:rPr b="0" i="0" lang="en" sz="1500" u="none" cap="none" strike="noStrike">
                          <a:solidFill>
                            <a:schemeClr val="lt1"/>
                          </a:solidFill>
                          <a:latin typeface="Poppins Medium"/>
                          <a:ea typeface="Poppins Medium"/>
                          <a:cs typeface="Poppins Medium"/>
                          <a:sym typeface="Poppins Medium"/>
                        </a:rPr>
                        <a:t>Tue</a:t>
                      </a:r>
                      <a:endParaRPr sz="700" u="none" cap="none" strike="noStrike"/>
                    </a:p>
                  </a:txBody>
                  <a:tcPr marT="31075" marB="31075" marR="62175" marL="62175" anchor="ctr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dk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500"/>
                        <a:buFont typeface="Arial"/>
                        <a:buNone/>
                      </a:pPr>
                      <a:r>
                        <a:rPr b="0" i="0" lang="en" sz="1500" u="none" cap="none" strike="noStrike">
                          <a:solidFill>
                            <a:schemeClr val="lt1"/>
                          </a:solidFill>
                          <a:latin typeface="Poppins Medium"/>
                          <a:ea typeface="Poppins Medium"/>
                          <a:cs typeface="Poppins Medium"/>
                          <a:sym typeface="Poppins Medium"/>
                        </a:rPr>
                        <a:t>Wed</a:t>
                      </a:r>
                      <a:endParaRPr sz="700" u="none" cap="none" strike="noStrike"/>
                    </a:p>
                  </a:txBody>
                  <a:tcPr marT="31075" marB="31075" marR="62175" marL="62175" anchor="ctr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dk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500"/>
                        <a:buFont typeface="Arial"/>
                        <a:buNone/>
                      </a:pPr>
                      <a:r>
                        <a:rPr b="0" i="0" lang="en" sz="1500" u="none" cap="none" strike="noStrike">
                          <a:solidFill>
                            <a:schemeClr val="lt1"/>
                          </a:solidFill>
                          <a:latin typeface="Poppins Medium"/>
                          <a:ea typeface="Poppins Medium"/>
                          <a:cs typeface="Poppins Medium"/>
                          <a:sym typeface="Poppins Medium"/>
                        </a:rPr>
                        <a:t>Thu</a:t>
                      </a:r>
                      <a:endParaRPr sz="700" u="none" cap="none" strike="noStrike"/>
                    </a:p>
                  </a:txBody>
                  <a:tcPr marT="31075" marB="31075" marR="62175" marL="62175" anchor="ctr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dk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500"/>
                        <a:buFont typeface="Arial"/>
                        <a:buNone/>
                      </a:pPr>
                      <a:r>
                        <a:rPr b="0" i="0" lang="en" sz="1500" u="none" cap="none" strike="noStrike">
                          <a:solidFill>
                            <a:schemeClr val="lt1"/>
                          </a:solidFill>
                          <a:latin typeface="Poppins Medium"/>
                          <a:ea typeface="Poppins Medium"/>
                          <a:cs typeface="Poppins Medium"/>
                          <a:sym typeface="Poppins Medium"/>
                        </a:rPr>
                        <a:t>Fri</a:t>
                      </a:r>
                      <a:endParaRPr sz="700" u="none" cap="none" strike="noStrike"/>
                    </a:p>
                  </a:txBody>
                  <a:tcPr marT="31075" marB="31075" marR="62175" marL="62175" anchor="ctr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dk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500"/>
                        <a:buFont typeface="Arial"/>
                        <a:buNone/>
                      </a:pPr>
                      <a:r>
                        <a:rPr b="0" i="0" lang="en" sz="1500" u="none" cap="none" strike="noStrike">
                          <a:solidFill>
                            <a:schemeClr val="lt1"/>
                          </a:solidFill>
                          <a:latin typeface="Poppins Medium"/>
                          <a:ea typeface="Poppins Medium"/>
                          <a:cs typeface="Poppins Medium"/>
                          <a:sym typeface="Poppins Medium"/>
                        </a:rPr>
                        <a:t>Sat</a:t>
                      </a:r>
                      <a:endParaRPr sz="700" u="none" cap="none" strike="noStrike"/>
                    </a:p>
                  </a:txBody>
                  <a:tcPr marT="31075" marB="31075" marR="62175" marL="62175" anchor="ctr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dk2"/>
                    </a:solidFill>
                  </a:tcPr>
                </a:tc>
              </a:tr>
              <a:tr h="76172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1100" u="none" cap="none" strike="noStrike">
                          <a:solidFill>
                            <a:schemeClr val="lt1"/>
                          </a:solidFill>
                          <a:latin typeface="Lato Light"/>
                          <a:ea typeface="Lato Light"/>
                          <a:cs typeface="Lato Light"/>
                          <a:sym typeface="Lato Light"/>
                        </a:rPr>
                        <a:t>28</a:t>
                      </a:r>
                      <a:endParaRPr sz="700" u="none" cap="none" strike="noStrike">
                        <a:solidFill>
                          <a:schemeClr val="lt1"/>
                        </a:solidFill>
                      </a:endParaRPr>
                    </a:p>
                  </a:txBody>
                  <a:tcPr marT="90000" marB="22875" marR="45725" marL="90025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1100" u="none" cap="none" strike="noStrike">
                          <a:solidFill>
                            <a:schemeClr val="lt1"/>
                          </a:solidFill>
                          <a:latin typeface="Lato Light"/>
                          <a:ea typeface="Lato Light"/>
                          <a:cs typeface="Lato Light"/>
                          <a:sym typeface="Lato Light"/>
                        </a:rPr>
                        <a:t>29</a:t>
                      </a:r>
                      <a:endParaRPr b="0" i="0" sz="1100" u="none" cap="none" strike="noStrike">
                        <a:solidFill>
                          <a:schemeClr val="lt1"/>
                        </a:solidFill>
                        <a:latin typeface="Lato Light"/>
                        <a:ea typeface="Lato Light"/>
                        <a:cs typeface="Lato Light"/>
                        <a:sym typeface="Lato Light"/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t/>
                      </a:r>
                      <a:endParaRPr sz="700" u="none" cap="none" strike="noStrike">
                        <a:solidFill>
                          <a:schemeClr val="lt1"/>
                        </a:solidFill>
                      </a:endParaRPr>
                    </a:p>
                  </a:txBody>
                  <a:tcPr marT="90000" marB="22875" marR="45725" marL="90025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06666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1100" u="none" cap="none" strike="noStrike">
                          <a:solidFill>
                            <a:schemeClr val="lt1"/>
                          </a:solidFill>
                          <a:latin typeface="Lato Light"/>
                          <a:ea typeface="Lato Light"/>
                          <a:cs typeface="Lato Light"/>
                          <a:sym typeface="Lato Light"/>
                        </a:rPr>
                        <a:t>30</a:t>
                      </a:r>
                      <a:endParaRPr sz="1100" u="none" cap="none" strike="noStrike">
                        <a:solidFill>
                          <a:schemeClr val="lt1"/>
                        </a:solidFill>
                        <a:latin typeface="Lato Light"/>
                        <a:ea typeface="Lato Light"/>
                        <a:cs typeface="Lato Light"/>
                        <a:sym typeface="Lato Light"/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t/>
                      </a:r>
                      <a:endParaRPr sz="1100" u="none" cap="none" strike="noStrike">
                        <a:solidFill>
                          <a:schemeClr val="lt1"/>
                        </a:solidFill>
                        <a:latin typeface="Lato Light"/>
                        <a:ea typeface="Lato Light"/>
                        <a:cs typeface="Lato Light"/>
                        <a:sym typeface="Lato Light"/>
                      </a:endParaRPr>
                    </a:p>
                  </a:txBody>
                  <a:tcPr marT="90000" marB="22875" marR="45725" marL="90025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06666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1100" u="none" cap="none" strike="noStrike">
                          <a:solidFill>
                            <a:schemeClr val="lt1"/>
                          </a:solidFill>
                          <a:latin typeface="Lato Light"/>
                          <a:ea typeface="Lato Light"/>
                          <a:cs typeface="Lato Light"/>
                          <a:sym typeface="Lato Light"/>
                        </a:rPr>
                        <a:t>31</a:t>
                      </a:r>
                      <a:endParaRPr b="0" i="0" sz="1100" u="none" cap="none" strike="noStrike">
                        <a:solidFill>
                          <a:schemeClr val="lt1"/>
                        </a:solidFill>
                        <a:latin typeface="Lato Light"/>
                        <a:ea typeface="Lato Light"/>
                        <a:cs typeface="Lato Light"/>
                        <a:sym typeface="Lato Light"/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t/>
                      </a:r>
                      <a:endParaRPr sz="1100" u="none" cap="none" strike="noStrike">
                        <a:solidFill>
                          <a:schemeClr val="lt1"/>
                        </a:solidFill>
                        <a:latin typeface="Lato Light"/>
                        <a:ea typeface="Lato Light"/>
                        <a:cs typeface="Lato Light"/>
                        <a:sym typeface="Lato Light"/>
                      </a:endParaRPr>
                    </a:p>
                  </a:txBody>
                  <a:tcPr marT="90000" marB="22875" marR="45725" marL="90025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06666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1100" u="none" cap="none" strike="noStrike">
                          <a:latin typeface="Lato Light"/>
                          <a:ea typeface="Lato Light"/>
                          <a:cs typeface="Lato Light"/>
                          <a:sym typeface="Lato Light"/>
                        </a:rPr>
                        <a:t>1 </a:t>
                      </a:r>
                      <a:endParaRPr b="0" i="0" sz="1100" u="none" cap="none" strike="noStrike">
                        <a:solidFill>
                          <a:schemeClr val="dk1"/>
                        </a:solidFill>
                        <a:latin typeface="Lato Light"/>
                        <a:ea typeface="Lato Light"/>
                        <a:cs typeface="Lato Light"/>
                        <a:sym typeface="Lato Light"/>
                      </a:endParaRPr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400"/>
                        <a:buFont typeface="Arial"/>
                        <a:buNone/>
                      </a:pPr>
                      <a:r>
                        <a:t/>
                      </a:r>
                      <a:endParaRPr sz="1100" u="none" cap="none" strike="noStrike">
                        <a:latin typeface="Lato Light"/>
                        <a:ea typeface="Lato Light"/>
                        <a:cs typeface="Lato Light"/>
                        <a:sym typeface="Lato Light"/>
                      </a:endParaRPr>
                    </a:p>
                  </a:txBody>
                  <a:tcPr marT="90000" marB="22875" marR="45725" marL="90025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06666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1100" u="none" cap="none" strike="noStrike">
                          <a:latin typeface="Lato Light"/>
                          <a:ea typeface="Lato Light"/>
                          <a:cs typeface="Lato Light"/>
                          <a:sym typeface="Lato Light"/>
                        </a:rPr>
                        <a:t>2</a:t>
                      </a:r>
                      <a:endParaRPr b="0" i="0" sz="1100" u="none" cap="none" strike="noStrike">
                        <a:solidFill>
                          <a:schemeClr val="dk1"/>
                        </a:solidFill>
                        <a:latin typeface="Lato Light"/>
                        <a:ea typeface="Lato Light"/>
                        <a:cs typeface="Lato Light"/>
                        <a:sym typeface="Lato Light"/>
                      </a:endParaRPr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400"/>
                        <a:buFont typeface="Arial"/>
                        <a:buNone/>
                      </a:pPr>
                      <a:r>
                        <a:t/>
                      </a:r>
                      <a:endParaRPr sz="1100" u="none" cap="none" strike="noStrike">
                        <a:latin typeface="Lato Light"/>
                        <a:ea typeface="Lato Light"/>
                        <a:cs typeface="Lato Light"/>
                        <a:sym typeface="Lato Light"/>
                      </a:endParaRPr>
                    </a:p>
                  </a:txBody>
                  <a:tcPr marT="90000" marB="22875" marR="45725" marL="90025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06666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1100" u="none" cap="none" strike="noStrike">
                          <a:solidFill>
                            <a:schemeClr val="lt1"/>
                          </a:solidFill>
                          <a:latin typeface="Lato Light"/>
                          <a:ea typeface="Lato Light"/>
                          <a:cs typeface="Lato Light"/>
                          <a:sym typeface="Lato Light"/>
                        </a:rPr>
                        <a:t>3</a:t>
                      </a:r>
                      <a:endParaRPr b="0" i="0" sz="1100" u="none" cap="none" strike="noStrike">
                        <a:solidFill>
                          <a:schemeClr val="lt1"/>
                        </a:solidFill>
                        <a:latin typeface="Lato Light"/>
                        <a:ea typeface="Lato Light"/>
                        <a:cs typeface="Lato Light"/>
                        <a:sym typeface="Lato Light"/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t/>
                      </a:r>
                      <a:endParaRPr sz="1100" u="none" cap="none" strike="noStrike">
                        <a:solidFill>
                          <a:schemeClr val="lt1"/>
                        </a:solidFill>
                        <a:latin typeface="Lato Light"/>
                        <a:ea typeface="Lato Light"/>
                        <a:cs typeface="Lato Light"/>
                        <a:sym typeface="Lato Light"/>
                      </a:endParaRPr>
                    </a:p>
                  </a:txBody>
                  <a:tcPr marT="90000" marB="22875" marR="45725" marL="90025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4"/>
                    </a:solidFill>
                  </a:tcPr>
                </a:tc>
              </a:tr>
              <a:tr h="76172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1100" u="none" cap="none" strike="noStrike">
                          <a:solidFill>
                            <a:schemeClr val="lt1"/>
                          </a:solidFill>
                          <a:latin typeface="Lato Light"/>
                          <a:ea typeface="Lato Light"/>
                          <a:cs typeface="Lato Light"/>
                          <a:sym typeface="Lato Light"/>
                        </a:rPr>
                        <a:t>4 </a:t>
                      </a:r>
                      <a:endParaRPr b="0" i="0" sz="1100" u="none" cap="none" strike="noStrike">
                        <a:solidFill>
                          <a:schemeClr val="lt1"/>
                        </a:solidFill>
                        <a:latin typeface="Lato Light"/>
                        <a:ea typeface="Lato Light"/>
                        <a:cs typeface="Lato Light"/>
                        <a:sym typeface="Lato Light"/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t/>
                      </a:r>
                      <a:endParaRPr sz="1100" u="none" cap="none" strike="noStrike">
                        <a:solidFill>
                          <a:schemeClr val="lt1"/>
                        </a:solidFill>
                        <a:latin typeface="Lato Light"/>
                        <a:ea typeface="Lato Light"/>
                        <a:cs typeface="Lato Light"/>
                        <a:sym typeface="Lato Light"/>
                      </a:endParaRPr>
                    </a:p>
                  </a:txBody>
                  <a:tcPr marT="90000" marB="22875" marR="45725" marL="90025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1100">
                          <a:latin typeface="Lato Light"/>
                          <a:ea typeface="Lato Light"/>
                          <a:cs typeface="Lato Light"/>
                          <a:sym typeface="Lato Light"/>
                        </a:rPr>
                        <a:t>5</a:t>
                      </a:r>
                      <a:endParaRPr b="0" i="0" sz="1100" u="none" cap="none" strike="noStrike">
                        <a:latin typeface="Lato Light"/>
                        <a:ea typeface="Lato Light"/>
                        <a:cs typeface="Lato Light"/>
                        <a:sym typeface="Lato Light"/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400"/>
                        <a:buFont typeface="Arial"/>
                        <a:buNone/>
                      </a:pPr>
                      <a:r>
                        <a:t/>
                      </a:r>
                      <a:endParaRPr sz="1100" u="none" cap="none" strike="noStrike">
                        <a:latin typeface="Lato Light"/>
                        <a:ea typeface="Lato Light"/>
                        <a:cs typeface="Lato Light"/>
                        <a:sym typeface="Lato Light"/>
                      </a:endParaRPr>
                    </a:p>
                  </a:txBody>
                  <a:tcPr marT="90000" marB="22875" marR="45725" marL="90025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1100">
                          <a:latin typeface="Lato Light"/>
                          <a:ea typeface="Lato Light"/>
                          <a:cs typeface="Lato Light"/>
                          <a:sym typeface="Lato Light"/>
                        </a:rPr>
                        <a:t>6</a:t>
                      </a:r>
                      <a:endParaRPr b="0" i="0" sz="1100" u="none" cap="none" strike="noStrike">
                        <a:latin typeface="Lato Light"/>
                        <a:ea typeface="Lato Light"/>
                        <a:cs typeface="Lato Light"/>
                        <a:sym typeface="Lato Light"/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400"/>
                        <a:buFont typeface="Arial"/>
                        <a:buNone/>
                      </a:pPr>
                      <a:r>
                        <a:t/>
                      </a:r>
                      <a:endParaRPr sz="1100" u="none" cap="none" strike="noStrike">
                        <a:latin typeface="Lato Light"/>
                        <a:ea typeface="Lato Light"/>
                        <a:cs typeface="Lato Light"/>
                        <a:sym typeface="Lato Light"/>
                      </a:endParaRPr>
                    </a:p>
                  </a:txBody>
                  <a:tcPr marT="90000" marB="22875" marR="45725" marL="90025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1100">
                          <a:latin typeface="Lato Light"/>
                          <a:ea typeface="Lato Light"/>
                          <a:cs typeface="Lato Light"/>
                          <a:sym typeface="Lato Light"/>
                        </a:rPr>
                        <a:t>7</a:t>
                      </a:r>
                      <a:endParaRPr sz="1100" u="none" cap="none" strike="noStrike">
                        <a:latin typeface="Lato Light"/>
                        <a:ea typeface="Lato Light"/>
                        <a:cs typeface="Lato Light"/>
                        <a:sym typeface="Lato Light"/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400"/>
                        <a:buFont typeface="Arial"/>
                        <a:buNone/>
                      </a:pPr>
                      <a:r>
                        <a:t/>
                      </a:r>
                      <a:endParaRPr sz="1100" u="none" cap="none" strike="noStrike">
                        <a:latin typeface="Lato Light"/>
                        <a:ea typeface="Lato Light"/>
                        <a:cs typeface="Lato Light"/>
                        <a:sym typeface="Lato Light"/>
                      </a:endParaRPr>
                    </a:p>
                  </a:txBody>
                  <a:tcPr marT="90000" marB="22875" marR="45725" marL="90025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1100">
                          <a:latin typeface="Lato Light"/>
                          <a:ea typeface="Lato Light"/>
                          <a:cs typeface="Lato Light"/>
                          <a:sym typeface="Lato Light"/>
                        </a:rPr>
                        <a:t>8</a:t>
                      </a:r>
                      <a:endParaRPr b="0" i="0" sz="1100" u="none" cap="none" strike="noStrike">
                        <a:latin typeface="Lato Light"/>
                        <a:ea typeface="Lato Light"/>
                        <a:cs typeface="Lato Light"/>
                        <a:sym typeface="Lato Light"/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400"/>
                        <a:buFont typeface="Arial"/>
                        <a:buNone/>
                      </a:pPr>
                      <a:r>
                        <a:t/>
                      </a:r>
                      <a:endParaRPr sz="1100" u="none" cap="none" strike="noStrike">
                        <a:latin typeface="Lato Light"/>
                        <a:ea typeface="Lato Light"/>
                        <a:cs typeface="Lato Light"/>
                        <a:sym typeface="Lato Light"/>
                      </a:endParaRPr>
                    </a:p>
                  </a:txBody>
                  <a:tcPr marT="90000" marB="22875" marR="45725" marL="90025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1100">
                          <a:latin typeface="Lato Light"/>
                          <a:ea typeface="Lato Light"/>
                          <a:cs typeface="Lato Light"/>
                          <a:sym typeface="Lato Light"/>
                        </a:rPr>
                        <a:t>9</a:t>
                      </a:r>
                      <a:endParaRPr b="0" i="0" sz="1100" u="none" cap="none" strike="noStrike">
                        <a:latin typeface="Lato Light"/>
                        <a:ea typeface="Lato Light"/>
                        <a:cs typeface="Lato Light"/>
                        <a:sym typeface="Lato Light"/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400"/>
                        <a:buFont typeface="Arial"/>
                        <a:buNone/>
                      </a:pPr>
                      <a:r>
                        <a:t/>
                      </a:r>
                      <a:endParaRPr sz="1100" u="none" cap="none" strike="noStrike">
                        <a:latin typeface="Lato Light"/>
                        <a:ea typeface="Lato Light"/>
                        <a:cs typeface="Lato Light"/>
                        <a:sym typeface="Lato Light"/>
                      </a:endParaRPr>
                    </a:p>
                  </a:txBody>
                  <a:tcPr marT="90000" marB="22875" marR="45725" marL="90025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b="0" i="0" lang="en" sz="1100" u="none" cap="none" strike="noStrike">
                          <a:solidFill>
                            <a:schemeClr val="lt1"/>
                          </a:solidFill>
                          <a:latin typeface="Lato Light"/>
                          <a:ea typeface="Lato Light"/>
                          <a:cs typeface="Lato Light"/>
                          <a:sym typeface="Lato Light"/>
                        </a:rPr>
                        <a:t>1</a:t>
                      </a:r>
                      <a:r>
                        <a:rPr lang="en" sz="1100" u="none" cap="none" strike="noStrike">
                          <a:solidFill>
                            <a:schemeClr val="lt1"/>
                          </a:solidFill>
                          <a:latin typeface="Lato Light"/>
                          <a:ea typeface="Lato Light"/>
                          <a:cs typeface="Lato Light"/>
                          <a:sym typeface="Lato Light"/>
                        </a:rPr>
                        <a:t>0</a:t>
                      </a:r>
                      <a:endParaRPr b="0" i="0" sz="1100" u="none" cap="none" strike="noStrike">
                        <a:solidFill>
                          <a:schemeClr val="lt1"/>
                        </a:solidFill>
                        <a:latin typeface="Lato Light"/>
                        <a:ea typeface="Lato Light"/>
                        <a:cs typeface="Lato Light"/>
                        <a:sym typeface="Lato Light"/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t/>
                      </a:r>
                      <a:endParaRPr sz="1100" u="none" cap="none" strike="noStrike">
                        <a:solidFill>
                          <a:schemeClr val="lt1"/>
                        </a:solidFill>
                        <a:latin typeface="Lato Light"/>
                        <a:ea typeface="Lato Light"/>
                        <a:cs typeface="Lato Light"/>
                        <a:sym typeface="Lato Light"/>
                      </a:endParaRPr>
                    </a:p>
                  </a:txBody>
                  <a:tcPr marT="90000" marB="22875" marR="45725" marL="90025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4"/>
                    </a:solidFill>
                  </a:tcPr>
                </a:tc>
              </a:tr>
              <a:tr h="71107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1100" u="none" cap="none" strike="noStrike">
                          <a:solidFill>
                            <a:schemeClr val="lt1"/>
                          </a:solidFill>
                          <a:latin typeface="Lato Light"/>
                          <a:ea typeface="Lato Light"/>
                          <a:cs typeface="Lato Light"/>
                          <a:sym typeface="Lato Light"/>
                        </a:rPr>
                        <a:t>11</a:t>
                      </a:r>
                      <a:endParaRPr b="0" i="0" sz="1100" u="none" cap="none" strike="noStrike">
                        <a:solidFill>
                          <a:schemeClr val="lt1"/>
                        </a:solidFill>
                        <a:latin typeface="Lato Light"/>
                        <a:ea typeface="Lato Light"/>
                        <a:cs typeface="Lato Light"/>
                        <a:sym typeface="Lato Light"/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t/>
                      </a:r>
                      <a:endParaRPr sz="1100" u="none" cap="none" strike="noStrike">
                        <a:solidFill>
                          <a:schemeClr val="lt1"/>
                        </a:solidFill>
                        <a:latin typeface="Lato Light"/>
                        <a:ea typeface="Lato Light"/>
                        <a:cs typeface="Lato Light"/>
                        <a:sym typeface="Lato Light"/>
                      </a:endParaRPr>
                    </a:p>
                  </a:txBody>
                  <a:tcPr marT="90000" marB="22875" marR="45725" marL="90025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1100" u="none" cap="none" strike="noStrike">
                          <a:latin typeface="Lato Light"/>
                          <a:ea typeface="Lato Light"/>
                          <a:cs typeface="Lato Light"/>
                          <a:sym typeface="Lato Light"/>
                        </a:rPr>
                        <a:t>1</a:t>
                      </a:r>
                      <a:r>
                        <a:rPr lang="en" sz="1100">
                          <a:latin typeface="Lato Light"/>
                          <a:ea typeface="Lato Light"/>
                          <a:cs typeface="Lato Light"/>
                          <a:sym typeface="Lato Light"/>
                        </a:rPr>
                        <a:t>2</a:t>
                      </a:r>
                      <a:endParaRPr b="0" i="0" sz="1100" u="none" cap="none" strike="noStrike">
                        <a:latin typeface="Lato Light"/>
                        <a:ea typeface="Lato Light"/>
                        <a:cs typeface="Lato Light"/>
                        <a:sym typeface="Lato Light"/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400"/>
                        <a:buFont typeface="Arial"/>
                        <a:buNone/>
                      </a:pPr>
                      <a:r>
                        <a:t/>
                      </a:r>
                      <a:endParaRPr sz="1100" u="none" cap="none" strike="noStrike">
                        <a:latin typeface="Lato Light"/>
                        <a:ea typeface="Lato Light"/>
                        <a:cs typeface="Lato Light"/>
                        <a:sym typeface="Lato Light"/>
                      </a:endParaRPr>
                    </a:p>
                  </a:txBody>
                  <a:tcPr marT="90000" marB="22875" marR="45725" marL="90025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1100">
                          <a:latin typeface="Lato Light"/>
                          <a:ea typeface="Lato Light"/>
                          <a:cs typeface="Lato Light"/>
                          <a:sym typeface="Lato Light"/>
                        </a:rPr>
                        <a:t>13</a:t>
                      </a:r>
                      <a:endParaRPr b="0" i="0" sz="1100" u="none" cap="none" strike="noStrike">
                        <a:latin typeface="Lato Light"/>
                        <a:ea typeface="Lato Light"/>
                        <a:cs typeface="Lato Light"/>
                        <a:sym typeface="Lato Light"/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400"/>
                        <a:buFont typeface="Arial"/>
                        <a:buNone/>
                      </a:pPr>
                      <a:r>
                        <a:t/>
                      </a:r>
                      <a:endParaRPr sz="1100" u="none" cap="none" strike="noStrike">
                        <a:latin typeface="Lato Light"/>
                        <a:ea typeface="Lato Light"/>
                        <a:cs typeface="Lato Light"/>
                        <a:sym typeface="Lato Light"/>
                      </a:endParaRPr>
                    </a:p>
                  </a:txBody>
                  <a:tcPr marT="90000" marB="22875" marR="45725" marL="90025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1100">
                          <a:latin typeface="Lato Light"/>
                          <a:ea typeface="Lato Light"/>
                          <a:cs typeface="Lato Light"/>
                          <a:sym typeface="Lato Light"/>
                        </a:rPr>
                        <a:t>14 -  </a:t>
                      </a:r>
                      <a:r>
                        <a:rPr b="1" lang="en" sz="1100">
                          <a:latin typeface="Lato"/>
                          <a:ea typeface="Lato"/>
                          <a:cs typeface="Lato"/>
                          <a:sym typeface="Lato"/>
                        </a:rPr>
                        <a:t>Day 45</a:t>
                      </a:r>
                      <a:endParaRPr b="1" i="0" sz="1100" u="none" cap="none" strike="noStrike"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400"/>
                        <a:buFont typeface="Arial"/>
                        <a:buNone/>
                      </a:pPr>
                      <a:r>
                        <a:t/>
                      </a:r>
                      <a:endParaRPr sz="1100" u="none" cap="none" strike="noStrike">
                        <a:latin typeface="Lato Light"/>
                        <a:ea typeface="Lato Light"/>
                        <a:cs typeface="Lato Light"/>
                        <a:sym typeface="Lato Light"/>
                      </a:endParaRPr>
                    </a:p>
                  </a:txBody>
                  <a:tcPr marT="90000" marB="22875" marR="45725" marL="90025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1100">
                          <a:latin typeface="Lato Light"/>
                          <a:ea typeface="Lato Light"/>
                          <a:cs typeface="Lato Light"/>
                          <a:sym typeface="Lato Light"/>
                        </a:rPr>
                        <a:t>15</a:t>
                      </a:r>
                      <a:endParaRPr b="0" i="0" sz="1100" u="none" cap="none" strike="noStrike">
                        <a:latin typeface="Lato Light"/>
                        <a:ea typeface="Lato Light"/>
                        <a:cs typeface="Lato Light"/>
                        <a:sym typeface="Lato Light"/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400"/>
                        <a:buFont typeface="Arial"/>
                        <a:buNone/>
                      </a:pPr>
                      <a:r>
                        <a:t/>
                      </a:r>
                      <a:endParaRPr sz="1100" u="none" cap="none" strike="noStrike">
                        <a:latin typeface="Lato Light"/>
                        <a:ea typeface="Lato Light"/>
                        <a:cs typeface="Lato Light"/>
                        <a:sym typeface="Lato Light"/>
                      </a:endParaRPr>
                    </a:p>
                  </a:txBody>
                  <a:tcPr marT="90000" marB="22875" marR="45725" marL="90025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1100">
                          <a:latin typeface="Lato Light"/>
                          <a:ea typeface="Lato Light"/>
                          <a:cs typeface="Lato Light"/>
                          <a:sym typeface="Lato Light"/>
                        </a:rPr>
                        <a:t>16</a:t>
                      </a:r>
                      <a:endParaRPr b="0" i="0" sz="1100" u="none" cap="none" strike="noStrike">
                        <a:latin typeface="Lato Light"/>
                        <a:ea typeface="Lato Light"/>
                        <a:cs typeface="Lato Light"/>
                        <a:sym typeface="Lato Light"/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400"/>
                        <a:buFont typeface="Arial"/>
                        <a:buNone/>
                      </a:pPr>
                      <a:r>
                        <a:t/>
                      </a:r>
                      <a:endParaRPr sz="1100" u="none" cap="none" strike="noStrike">
                        <a:latin typeface="Lato Light"/>
                        <a:ea typeface="Lato Light"/>
                        <a:cs typeface="Lato Light"/>
                        <a:sym typeface="Lato Light"/>
                      </a:endParaRPr>
                    </a:p>
                  </a:txBody>
                  <a:tcPr marT="90000" marB="22875" marR="45725" marL="90025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1100" u="none" cap="none" strike="noStrike">
                          <a:solidFill>
                            <a:schemeClr val="lt1"/>
                          </a:solidFill>
                          <a:latin typeface="Lato Light"/>
                          <a:ea typeface="Lato Light"/>
                          <a:cs typeface="Lato Light"/>
                          <a:sym typeface="Lato Light"/>
                        </a:rPr>
                        <a:t>17 </a:t>
                      </a:r>
                      <a:endParaRPr b="0" i="0" sz="1100" u="none" cap="none" strike="noStrike">
                        <a:solidFill>
                          <a:schemeClr val="lt1"/>
                        </a:solidFill>
                        <a:latin typeface="Lato Light"/>
                        <a:ea typeface="Lato Light"/>
                        <a:cs typeface="Lato Light"/>
                        <a:sym typeface="Lato Light"/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t/>
                      </a:r>
                      <a:endParaRPr sz="1100" u="none" cap="none" strike="noStrike">
                        <a:solidFill>
                          <a:schemeClr val="lt1"/>
                        </a:solidFill>
                        <a:latin typeface="Lato Light"/>
                        <a:ea typeface="Lato Light"/>
                        <a:cs typeface="Lato Light"/>
                        <a:sym typeface="Lato Light"/>
                      </a:endParaRPr>
                    </a:p>
                  </a:txBody>
                  <a:tcPr marT="90000" marB="22875" marR="45725" marL="90025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4"/>
                    </a:solidFill>
                  </a:tcPr>
                </a:tc>
              </a:tr>
              <a:tr h="71107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1100" u="none" cap="none" strike="noStrike">
                          <a:solidFill>
                            <a:schemeClr val="lt1"/>
                          </a:solidFill>
                          <a:latin typeface="Lato Light"/>
                          <a:ea typeface="Lato Light"/>
                          <a:cs typeface="Lato Light"/>
                          <a:sym typeface="Lato Light"/>
                        </a:rPr>
                        <a:t>18</a:t>
                      </a:r>
                      <a:endParaRPr b="0" i="0" sz="1100" u="none" cap="none" strike="noStrike">
                        <a:solidFill>
                          <a:schemeClr val="lt1"/>
                        </a:solidFill>
                        <a:latin typeface="Lato Light"/>
                        <a:ea typeface="Lato Light"/>
                        <a:cs typeface="Lato Light"/>
                        <a:sym typeface="Lato Light"/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t/>
                      </a:r>
                      <a:endParaRPr sz="1100" u="none" cap="none" strike="noStrike">
                        <a:solidFill>
                          <a:schemeClr val="lt1"/>
                        </a:solidFill>
                        <a:latin typeface="Lato Light"/>
                        <a:ea typeface="Lato Light"/>
                        <a:cs typeface="Lato Light"/>
                        <a:sym typeface="Lato Light"/>
                      </a:endParaRPr>
                    </a:p>
                  </a:txBody>
                  <a:tcPr marT="90000" marB="22875" marR="45725" marL="90025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1100" u="none" cap="none" strike="noStrike">
                          <a:latin typeface="Lato Light"/>
                          <a:ea typeface="Lato Light"/>
                          <a:cs typeface="Lato Light"/>
                          <a:sym typeface="Lato Light"/>
                        </a:rPr>
                        <a:t>19 </a:t>
                      </a:r>
                      <a:endParaRPr b="0" i="0" sz="1100" u="none" cap="none" strike="noStrike">
                        <a:latin typeface="Lato Light"/>
                        <a:ea typeface="Lato Light"/>
                        <a:cs typeface="Lato Light"/>
                        <a:sym typeface="Lato Light"/>
                      </a:endParaRPr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400"/>
                        <a:buFont typeface="Arial"/>
                        <a:buNone/>
                      </a:pPr>
                      <a:r>
                        <a:t/>
                      </a:r>
                      <a:endParaRPr sz="1100" u="none" cap="none" strike="noStrike">
                        <a:latin typeface="Lato Light"/>
                        <a:ea typeface="Lato Light"/>
                        <a:cs typeface="Lato Light"/>
                        <a:sym typeface="Lato Light"/>
                      </a:endParaRPr>
                    </a:p>
                  </a:txBody>
                  <a:tcPr marT="90000" marB="22875" marR="45725" marL="90025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97B85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1100" u="none" cap="none" strike="noStrike">
                          <a:latin typeface="Lato Light"/>
                          <a:ea typeface="Lato Light"/>
                          <a:cs typeface="Lato Light"/>
                          <a:sym typeface="Lato Light"/>
                        </a:rPr>
                        <a:t>20 </a:t>
                      </a:r>
                      <a:endParaRPr b="0" i="0" sz="1100" u="none" cap="none" strike="noStrike">
                        <a:latin typeface="Lato Light"/>
                        <a:ea typeface="Lato Light"/>
                        <a:cs typeface="Lato Light"/>
                        <a:sym typeface="Lato Light"/>
                      </a:endParaRPr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400"/>
                        <a:buFont typeface="Arial"/>
                        <a:buNone/>
                      </a:pPr>
                      <a:r>
                        <a:t/>
                      </a:r>
                      <a:endParaRPr sz="1100" u="none" cap="none" strike="noStrike">
                        <a:latin typeface="Lato Light"/>
                        <a:ea typeface="Lato Light"/>
                        <a:cs typeface="Lato Light"/>
                        <a:sym typeface="Lato Light"/>
                      </a:endParaRPr>
                    </a:p>
                  </a:txBody>
                  <a:tcPr marT="90000" marB="22875" marR="45725" marL="90025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97B85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b="0" i="0" lang="en" sz="1100" u="none" cap="none" strike="noStrike">
                          <a:latin typeface="Lato Light"/>
                          <a:ea typeface="Lato Light"/>
                          <a:cs typeface="Lato Light"/>
                          <a:sym typeface="Lato Light"/>
                        </a:rPr>
                        <a:t>2</a:t>
                      </a:r>
                      <a:r>
                        <a:rPr lang="en" sz="1100" u="none" cap="none" strike="noStrike">
                          <a:latin typeface="Lato Light"/>
                          <a:ea typeface="Lato Light"/>
                          <a:cs typeface="Lato Light"/>
                          <a:sym typeface="Lato Light"/>
                        </a:rPr>
                        <a:t>1 </a:t>
                      </a:r>
                      <a:endParaRPr b="0" i="0" sz="1100" u="none" cap="none" strike="noStrike">
                        <a:latin typeface="Lato Light"/>
                        <a:ea typeface="Lato Light"/>
                        <a:cs typeface="Lato Light"/>
                        <a:sym typeface="Lato Light"/>
                      </a:endParaRPr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400"/>
                        <a:buFont typeface="Arial"/>
                        <a:buNone/>
                      </a:pPr>
                      <a:r>
                        <a:t/>
                      </a:r>
                      <a:endParaRPr sz="1100" u="none" cap="none" strike="noStrike">
                        <a:latin typeface="Lato Light"/>
                        <a:ea typeface="Lato Light"/>
                        <a:cs typeface="Lato Light"/>
                        <a:sym typeface="Lato Light"/>
                      </a:endParaRPr>
                    </a:p>
                  </a:txBody>
                  <a:tcPr marT="90000" marB="22875" marR="45725" marL="90025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97B85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b="0" i="0" lang="en" sz="1100" u="none" cap="none" strike="noStrike">
                          <a:latin typeface="Lato Light"/>
                          <a:ea typeface="Lato Light"/>
                          <a:cs typeface="Lato Light"/>
                          <a:sym typeface="Lato Light"/>
                        </a:rPr>
                        <a:t>2</a:t>
                      </a:r>
                      <a:r>
                        <a:rPr lang="en" sz="1100" u="none" cap="none" strike="noStrike">
                          <a:latin typeface="Lato Light"/>
                          <a:ea typeface="Lato Light"/>
                          <a:cs typeface="Lato Light"/>
                          <a:sym typeface="Lato Light"/>
                        </a:rPr>
                        <a:t>2 </a:t>
                      </a:r>
                      <a:endParaRPr b="0" i="0" sz="1100" u="none" cap="none" strike="noStrike">
                        <a:latin typeface="Lato Light"/>
                        <a:ea typeface="Lato Light"/>
                        <a:cs typeface="Lato Light"/>
                        <a:sym typeface="Lato Light"/>
                      </a:endParaRPr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400"/>
                        <a:buFont typeface="Arial"/>
                        <a:buNone/>
                      </a:pPr>
                      <a:r>
                        <a:t/>
                      </a:r>
                      <a:endParaRPr sz="1100" u="none" cap="none" strike="noStrike">
                        <a:latin typeface="Lato Light"/>
                        <a:ea typeface="Lato Light"/>
                        <a:cs typeface="Lato Light"/>
                        <a:sym typeface="Lato Light"/>
                      </a:endParaRPr>
                    </a:p>
                  </a:txBody>
                  <a:tcPr marT="90000" marB="22875" marR="45725" marL="90025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97B85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b="0" i="0" lang="en" sz="1100" u="none" cap="none" strike="noStrike">
                          <a:latin typeface="Lato Light"/>
                          <a:ea typeface="Lato Light"/>
                          <a:cs typeface="Lato Light"/>
                          <a:sym typeface="Lato Light"/>
                        </a:rPr>
                        <a:t>2</a:t>
                      </a:r>
                      <a:r>
                        <a:rPr lang="en" sz="1100" u="none" cap="none" strike="noStrike">
                          <a:latin typeface="Lato Light"/>
                          <a:ea typeface="Lato Light"/>
                          <a:cs typeface="Lato Light"/>
                          <a:sym typeface="Lato Light"/>
                        </a:rPr>
                        <a:t>3 </a:t>
                      </a:r>
                      <a:endParaRPr b="0" i="0" sz="1100" u="none" cap="none" strike="noStrike">
                        <a:latin typeface="Lato Light"/>
                        <a:ea typeface="Lato Light"/>
                        <a:cs typeface="Lato Light"/>
                        <a:sym typeface="Lato Light"/>
                      </a:endParaRPr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400"/>
                        <a:buFont typeface="Arial"/>
                        <a:buNone/>
                      </a:pPr>
                      <a:r>
                        <a:t/>
                      </a:r>
                      <a:endParaRPr sz="1100" u="none" cap="none" strike="noStrike">
                        <a:latin typeface="Lato Light"/>
                        <a:ea typeface="Lato Light"/>
                        <a:cs typeface="Lato Light"/>
                        <a:sym typeface="Lato Light"/>
                      </a:endParaRPr>
                    </a:p>
                  </a:txBody>
                  <a:tcPr marT="90000" marB="22875" marR="45725" marL="90025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97B85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1100" u="none" cap="none" strike="noStrike">
                          <a:solidFill>
                            <a:schemeClr val="lt1"/>
                          </a:solidFill>
                          <a:latin typeface="Lato Light"/>
                          <a:ea typeface="Lato Light"/>
                          <a:cs typeface="Lato Light"/>
                          <a:sym typeface="Lato Light"/>
                        </a:rPr>
                        <a:t>24 </a:t>
                      </a:r>
                      <a:endParaRPr sz="1100" u="none" cap="none" strike="noStrike">
                        <a:solidFill>
                          <a:schemeClr val="lt1"/>
                        </a:solidFill>
                        <a:latin typeface="Lato Light"/>
                        <a:ea typeface="Lato Light"/>
                        <a:cs typeface="Lato Light"/>
                        <a:sym typeface="Lato Light"/>
                      </a:endParaRPr>
                    </a:p>
                  </a:txBody>
                  <a:tcPr marT="90000" marB="22875" marR="45725" marL="90025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4"/>
                    </a:solidFill>
                  </a:tcPr>
                </a:tc>
              </a:tr>
              <a:tr h="88272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b="0" i="0" lang="en" sz="1100" u="none" cap="none" strike="noStrike">
                          <a:solidFill>
                            <a:schemeClr val="lt1"/>
                          </a:solidFill>
                          <a:latin typeface="Lato Light"/>
                          <a:ea typeface="Lato Light"/>
                          <a:cs typeface="Lato Light"/>
                          <a:sym typeface="Lato Light"/>
                        </a:rPr>
                        <a:t>2</a:t>
                      </a:r>
                      <a:r>
                        <a:rPr lang="en" sz="1100" u="none" cap="none" strike="noStrike">
                          <a:solidFill>
                            <a:schemeClr val="lt1"/>
                          </a:solidFill>
                          <a:latin typeface="Lato Light"/>
                          <a:ea typeface="Lato Light"/>
                          <a:cs typeface="Lato Light"/>
                          <a:sym typeface="Lato Light"/>
                        </a:rPr>
                        <a:t>5</a:t>
                      </a:r>
                      <a:endParaRPr sz="1100" u="none" cap="none" strike="noStrike">
                        <a:solidFill>
                          <a:schemeClr val="lt1"/>
                        </a:solidFill>
                        <a:latin typeface="Lato Light"/>
                        <a:ea typeface="Lato Light"/>
                        <a:cs typeface="Lato Light"/>
                        <a:sym typeface="Lato Light"/>
                      </a:endParaRPr>
                    </a:p>
                  </a:txBody>
                  <a:tcPr marT="90000" marB="31075" marR="62175" marL="90025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b="0" i="0" lang="en" sz="1100" u="none" cap="none" strike="noStrike">
                          <a:latin typeface="Lato Light"/>
                          <a:ea typeface="Lato Light"/>
                          <a:cs typeface="Lato Light"/>
                          <a:sym typeface="Lato Light"/>
                        </a:rPr>
                        <a:t>2</a:t>
                      </a:r>
                      <a:r>
                        <a:rPr lang="en" sz="1100" u="none" cap="none" strike="noStrike">
                          <a:latin typeface="Lato Light"/>
                          <a:ea typeface="Lato Light"/>
                          <a:cs typeface="Lato Light"/>
                          <a:sym typeface="Lato Light"/>
                        </a:rPr>
                        <a:t>6</a:t>
                      </a:r>
                      <a:endParaRPr b="0" i="0" sz="1100" u="none" cap="none" strike="noStrike">
                        <a:latin typeface="Lato Light"/>
                        <a:ea typeface="Lato Light"/>
                        <a:cs typeface="Lato Light"/>
                        <a:sym typeface="Lato Light"/>
                      </a:endParaRPr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400"/>
                        <a:buFont typeface="Arial"/>
                        <a:buNone/>
                      </a:pPr>
                      <a:r>
                        <a:t/>
                      </a:r>
                      <a:endParaRPr sz="1100" u="none" cap="none" strike="noStrike">
                        <a:latin typeface="Lato Light"/>
                        <a:ea typeface="Lato Light"/>
                        <a:cs typeface="Lato Light"/>
                        <a:sym typeface="Lato Light"/>
                      </a:endParaRPr>
                    </a:p>
                  </a:txBody>
                  <a:tcPr marT="90000" marB="31075" marR="62175" marL="90025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1100" u="none" cap="none" strike="noStrike">
                          <a:latin typeface="Lato Light"/>
                          <a:ea typeface="Lato Light"/>
                          <a:cs typeface="Lato Light"/>
                          <a:sym typeface="Lato Light"/>
                        </a:rPr>
                        <a:t>27 </a:t>
                      </a:r>
                      <a:endParaRPr b="0" i="0" sz="1100" u="none" cap="none" strike="noStrike">
                        <a:latin typeface="Lato Light"/>
                        <a:ea typeface="Lato Light"/>
                        <a:cs typeface="Lato Light"/>
                        <a:sym typeface="Lato Light"/>
                      </a:endParaRPr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400"/>
                        <a:buFont typeface="Arial"/>
                        <a:buNone/>
                      </a:pPr>
                      <a:r>
                        <a:t/>
                      </a:r>
                      <a:endParaRPr sz="1100" u="none" cap="none" strike="noStrike">
                        <a:latin typeface="Lato Light"/>
                        <a:ea typeface="Lato Light"/>
                        <a:cs typeface="Lato Light"/>
                        <a:sym typeface="Lato Light"/>
                      </a:endParaRPr>
                    </a:p>
                  </a:txBody>
                  <a:tcPr marT="90000" marB="31075" marR="62175" marL="90025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1100" u="none" cap="none" strike="noStrike">
                          <a:latin typeface="Lato Light"/>
                          <a:ea typeface="Lato Light"/>
                          <a:cs typeface="Lato Light"/>
                          <a:sym typeface="Lato Light"/>
                        </a:rPr>
                        <a:t>28 </a:t>
                      </a:r>
                      <a:endParaRPr b="0" i="0" sz="1100" u="none" cap="none" strike="noStrike">
                        <a:latin typeface="Lato Light"/>
                        <a:ea typeface="Lato Light"/>
                        <a:cs typeface="Lato Light"/>
                        <a:sym typeface="Lato Light"/>
                      </a:endParaRPr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400"/>
                        <a:buFont typeface="Arial"/>
                        <a:buNone/>
                      </a:pPr>
                      <a:r>
                        <a:t/>
                      </a:r>
                      <a:endParaRPr sz="1100" u="none" cap="none" strike="noStrike">
                        <a:latin typeface="Lato Light"/>
                        <a:ea typeface="Lato Light"/>
                        <a:cs typeface="Lato Light"/>
                        <a:sym typeface="Lato Light"/>
                      </a:endParaRPr>
                    </a:p>
                  </a:txBody>
                  <a:tcPr marT="90000" marB="31075" marR="62175" marL="90025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b="1" lang="en" sz="1100" u="none" cap="none" strike="noStrike">
                          <a:latin typeface="Lato"/>
                          <a:ea typeface="Lato"/>
                          <a:cs typeface="Lato"/>
                          <a:sym typeface="Lato"/>
                        </a:rPr>
                        <a:t>29  - Day 60</a:t>
                      </a:r>
                      <a:endParaRPr b="1" sz="1100"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400"/>
                        <a:buFont typeface="Arial"/>
                        <a:buNone/>
                      </a:pPr>
                      <a:r>
                        <a:t/>
                      </a:r>
                      <a:endParaRPr b="1" sz="1100"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t/>
                      </a:r>
                      <a:endParaRPr b="1" sz="1100"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T="90000" marB="31075" marR="62175" marL="90025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8E7CC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1100" u="none" cap="none" strike="noStrike">
                          <a:latin typeface="Lato Light"/>
                          <a:ea typeface="Lato Light"/>
                          <a:cs typeface="Lato Light"/>
                          <a:sym typeface="Lato Light"/>
                        </a:rPr>
                        <a:t>30 </a:t>
                      </a:r>
                      <a:endParaRPr sz="1100" u="none" cap="none" strike="noStrike">
                        <a:latin typeface="Lato Light"/>
                        <a:ea typeface="Lato Light"/>
                        <a:cs typeface="Lato Light"/>
                        <a:sym typeface="Lato Light"/>
                      </a:endParaRPr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400"/>
                        <a:buFont typeface="Arial"/>
                        <a:buNone/>
                      </a:pPr>
                      <a:r>
                        <a:rPr b="1" lang="en" sz="2400">
                          <a:solidFill>
                            <a:schemeClr val="lt1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1…</a:t>
                      </a:r>
                      <a:endParaRPr sz="1100">
                        <a:latin typeface="Lato Light"/>
                        <a:ea typeface="Lato Light"/>
                        <a:cs typeface="Lato Light"/>
                        <a:sym typeface="Lato Light"/>
                      </a:endParaRPr>
                    </a:p>
                  </a:txBody>
                  <a:tcPr marT="90000" marB="31075" marR="62175" marL="90025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6913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1100" u="none" cap="none" strike="noStrike">
                          <a:solidFill>
                            <a:schemeClr val="lt1"/>
                          </a:solidFill>
                          <a:latin typeface="Lato Light"/>
                          <a:ea typeface="Lato Light"/>
                          <a:cs typeface="Lato Light"/>
                          <a:sym typeface="Lato Light"/>
                        </a:rPr>
                        <a:t>31 </a:t>
                      </a:r>
                      <a:endParaRPr sz="700" u="none" cap="none" strike="noStrike">
                        <a:solidFill>
                          <a:schemeClr val="lt1"/>
                        </a:solidFill>
                      </a:endParaRPr>
                    </a:p>
                  </a:txBody>
                  <a:tcPr marT="90000" marB="31075" marR="62175" marL="90025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4"/>
                    </a:solidFill>
                  </a:tcPr>
                </a:tc>
              </a:tr>
            </a:tbl>
          </a:graphicData>
        </a:graphic>
      </p:graphicFrame>
      <p:sp>
        <p:nvSpPr>
          <p:cNvPr id="318" name="Google Shape;318;g31ee6c2e355_0_45"/>
          <p:cNvSpPr/>
          <p:nvPr/>
        </p:nvSpPr>
        <p:spPr>
          <a:xfrm>
            <a:off x="753567" y="4711900"/>
            <a:ext cx="2793300" cy="1560900"/>
          </a:xfrm>
          <a:prstGeom prst="rect">
            <a:avLst/>
          </a:prstGeom>
          <a:solidFill>
            <a:srgbClr val="E69138"/>
          </a:solidFill>
          <a:ln>
            <a:noFill/>
          </a:ln>
        </p:spPr>
        <p:txBody>
          <a:bodyPr anchorCtr="0" anchor="ctr" bIns="22875" lIns="45725" spcFirstLastPara="1" rIns="45725" wrap="square" tIns="228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9" name="Google Shape;319;g31ee6c2e355_0_45"/>
          <p:cNvSpPr/>
          <p:nvPr/>
        </p:nvSpPr>
        <p:spPr>
          <a:xfrm>
            <a:off x="989217" y="4815700"/>
            <a:ext cx="2322000" cy="1353300"/>
          </a:xfrm>
          <a:prstGeom prst="rect">
            <a:avLst/>
          </a:prstGeom>
          <a:noFill/>
          <a:ln>
            <a:noFill/>
          </a:ln>
        </p:spPr>
        <p:txBody>
          <a:bodyPr anchorCtr="0" anchor="t" bIns="22875" lIns="45725" spcFirstLastPara="1" rIns="45725" wrap="square" tIns="22875">
            <a:noAutofit/>
          </a:bodyPr>
          <a:lstStyle/>
          <a:p>
            <a:pPr indent="0" lvl="0" marL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None/>
            </a:pPr>
            <a:r>
              <a:rPr b="1" lang="en" sz="27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rPr>
              <a:t>5 days</a:t>
            </a:r>
            <a:endParaRPr b="1" sz="2700">
              <a:solidFill>
                <a:schemeClr val="lt1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0" lvl="0" marL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rPr lang="en" sz="2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Sheriff to Execute Writ</a:t>
            </a:r>
            <a:endParaRPr b="1" sz="2700">
              <a:solidFill>
                <a:schemeClr val="lt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23" name="Shape 3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4" name="Google Shape;324;g31bc0be0a41_0_1248"/>
          <p:cNvSpPr txBox="1"/>
          <p:nvPr/>
        </p:nvSpPr>
        <p:spPr>
          <a:xfrm>
            <a:off x="1414198" y="377267"/>
            <a:ext cx="9363600" cy="661800"/>
          </a:xfrm>
          <a:prstGeom prst="rect">
            <a:avLst/>
          </a:prstGeom>
          <a:noFill/>
          <a:ln>
            <a:noFill/>
          </a:ln>
        </p:spPr>
        <p:txBody>
          <a:bodyPr anchorCtr="0" anchor="t" bIns="22875" lIns="45725" spcFirstLastPara="1" rIns="45725" wrap="square" tIns="2287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b="1" i="0" lang="en" sz="4000" u="none" cap="none" strike="noStrike"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rPr>
              <a:t>Sample Eviction Timeline</a:t>
            </a:r>
            <a:endParaRPr b="0" i="0" sz="7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5" name="Google Shape;325;g31bc0be0a41_0_1248"/>
          <p:cNvSpPr txBox="1"/>
          <p:nvPr/>
        </p:nvSpPr>
        <p:spPr>
          <a:xfrm>
            <a:off x="6899967" y="1172933"/>
            <a:ext cx="2793300" cy="6771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1" i="0" lang="en" sz="2800" u="none" cap="none" strike="noStrike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September</a:t>
            </a:r>
            <a:endParaRPr b="1" i="0" sz="2800" u="none" cap="none" strike="noStrike">
              <a:solidFill>
                <a:srgbClr val="000000"/>
              </a:solidFill>
              <a:latin typeface="Lato"/>
              <a:ea typeface="Lato"/>
              <a:cs typeface="Lato"/>
              <a:sym typeface="Lato"/>
            </a:endParaRPr>
          </a:p>
        </p:txBody>
      </p:sp>
      <p:graphicFrame>
        <p:nvGraphicFramePr>
          <p:cNvPr id="326" name="Google Shape;326;g31bc0be0a41_0_1248"/>
          <p:cNvGraphicFramePr/>
          <p:nvPr/>
        </p:nvGraphicFramePr>
        <p:xfrm>
          <a:off x="5015970" y="1770039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{44389FCD-81CB-47C7-BE01-8E45E6D4DB1E}</a:tableStyleId>
              </a:tblPr>
              <a:tblGrid>
                <a:gridCol w="942000"/>
                <a:gridCol w="942000"/>
                <a:gridCol w="942000"/>
                <a:gridCol w="942000"/>
                <a:gridCol w="942000"/>
                <a:gridCol w="942000"/>
                <a:gridCol w="942000"/>
              </a:tblGrid>
              <a:tr h="69320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500"/>
                        <a:buFont typeface="Arial"/>
                        <a:buNone/>
                      </a:pPr>
                      <a:r>
                        <a:rPr b="0" i="0" lang="en" sz="1500" u="none" cap="none" strike="noStrike">
                          <a:solidFill>
                            <a:schemeClr val="lt1"/>
                          </a:solidFill>
                          <a:latin typeface="Poppins Medium"/>
                          <a:ea typeface="Poppins Medium"/>
                          <a:cs typeface="Poppins Medium"/>
                          <a:sym typeface="Poppins Medium"/>
                        </a:rPr>
                        <a:t>Sun</a:t>
                      </a:r>
                      <a:endParaRPr sz="700" u="none" cap="none" strike="noStrike"/>
                    </a:p>
                  </a:txBody>
                  <a:tcPr marT="31075" marB="31075" marR="62175" marL="62175" anchor="ctr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dk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500"/>
                        <a:buFont typeface="Arial"/>
                        <a:buNone/>
                      </a:pPr>
                      <a:r>
                        <a:rPr b="0" i="0" lang="en" sz="1500" u="none" cap="none" strike="noStrike">
                          <a:solidFill>
                            <a:schemeClr val="lt1"/>
                          </a:solidFill>
                          <a:latin typeface="Poppins Medium"/>
                          <a:ea typeface="Poppins Medium"/>
                          <a:cs typeface="Poppins Medium"/>
                          <a:sym typeface="Poppins Medium"/>
                        </a:rPr>
                        <a:t>Mon</a:t>
                      </a:r>
                      <a:endParaRPr sz="700" u="none" cap="none" strike="noStrike"/>
                    </a:p>
                  </a:txBody>
                  <a:tcPr marT="31075" marB="31075" marR="62175" marL="62175" anchor="ctr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dk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500"/>
                        <a:buFont typeface="Arial"/>
                        <a:buNone/>
                      </a:pPr>
                      <a:r>
                        <a:rPr b="0" i="0" lang="en" sz="1500" u="none" cap="none" strike="noStrike">
                          <a:solidFill>
                            <a:schemeClr val="lt1"/>
                          </a:solidFill>
                          <a:latin typeface="Poppins Medium"/>
                          <a:ea typeface="Poppins Medium"/>
                          <a:cs typeface="Poppins Medium"/>
                          <a:sym typeface="Poppins Medium"/>
                        </a:rPr>
                        <a:t>Tue</a:t>
                      </a:r>
                      <a:endParaRPr sz="700" u="none" cap="none" strike="noStrike"/>
                    </a:p>
                  </a:txBody>
                  <a:tcPr marT="31075" marB="31075" marR="62175" marL="62175" anchor="ctr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dk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500"/>
                        <a:buFont typeface="Arial"/>
                        <a:buNone/>
                      </a:pPr>
                      <a:r>
                        <a:rPr b="0" i="0" lang="en" sz="1500" u="none" cap="none" strike="noStrike">
                          <a:solidFill>
                            <a:schemeClr val="lt1"/>
                          </a:solidFill>
                          <a:latin typeface="Poppins Medium"/>
                          <a:ea typeface="Poppins Medium"/>
                          <a:cs typeface="Poppins Medium"/>
                          <a:sym typeface="Poppins Medium"/>
                        </a:rPr>
                        <a:t>Wed</a:t>
                      </a:r>
                      <a:endParaRPr sz="700" u="none" cap="none" strike="noStrike"/>
                    </a:p>
                  </a:txBody>
                  <a:tcPr marT="31075" marB="31075" marR="62175" marL="62175" anchor="ctr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dk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500"/>
                        <a:buFont typeface="Arial"/>
                        <a:buNone/>
                      </a:pPr>
                      <a:r>
                        <a:rPr b="0" i="0" lang="en" sz="1500" u="none" cap="none" strike="noStrike">
                          <a:solidFill>
                            <a:schemeClr val="lt1"/>
                          </a:solidFill>
                          <a:latin typeface="Poppins Medium"/>
                          <a:ea typeface="Poppins Medium"/>
                          <a:cs typeface="Poppins Medium"/>
                          <a:sym typeface="Poppins Medium"/>
                        </a:rPr>
                        <a:t>Thu</a:t>
                      </a:r>
                      <a:endParaRPr sz="700" u="none" cap="none" strike="noStrike"/>
                    </a:p>
                  </a:txBody>
                  <a:tcPr marT="31075" marB="31075" marR="62175" marL="62175" anchor="ctr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dk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500"/>
                        <a:buFont typeface="Arial"/>
                        <a:buNone/>
                      </a:pPr>
                      <a:r>
                        <a:rPr b="0" i="0" lang="en" sz="1500" u="none" cap="none" strike="noStrike">
                          <a:solidFill>
                            <a:schemeClr val="lt1"/>
                          </a:solidFill>
                          <a:latin typeface="Poppins Medium"/>
                          <a:ea typeface="Poppins Medium"/>
                          <a:cs typeface="Poppins Medium"/>
                          <a:sym typeface="Poppins Medium"/>
                        </a:rPr>
                        <a:t>Fri</a:t>
                      </a:r>
                      <a:endParaRPr sz="700" u="none" cap="none" strike="noStrike"/>
                    </a:p>
                  </a:txBody>
                  <a:tcPr marT="31075" marB="31075" marR="62175" marL="62175" anchor="ctr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dk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500"/>
                        <a:buFont typeface="Arial"/>
                        <a:buNone/>
                      </a:pPr>
                      <a:r>
                        <a:rPr b="0" i="0" lang="en" sz="1500" u="none" cap="none" strike="noStrike">
                          <a:solidFill>
                            <a:schemeClr val="lt1"/>
                          </a:solidFill>
                          <a:latin typeface="Poppins Medium"/>
                          <a:ea typeface="Poppins Medium"/>
                          <a:cs typeface="Poppins Medium"/>
                          <a:sym typeface="Poppins Medium"/>
                        </a:rPr>
                        <a:t>Sat</a:t>
                      </a:r>
                      <a:endParaRPr sz="700" u="none" cap="none" strike="noStrike"/>
                    </a:p>
                  </a:txBody>
                  <a:tcPr marT="31075" marB="31075" marR="62175" marL="62175" anchor="ctr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dk2"/>
                    </a:solidFill>
                  </a:tcPr>
                </a:tc>
              </a:tr>
              <a:tr h="76172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b="0" i="0" lang="en" sz="1100" u="none" cap="none" strike="noStrike">
                          <a:solidFill>
                            <a:schemeClr val="lt1"/>
                          </a:solidFill>
                          <a:latin typeface="Lato Light"/>
                          <a:ea typeface="Lato Light"/>
                          <a:cs typeface="Lato Light"/>
                          <a:sym typeface="Lato Light"/>
                        </a:rPr>
                        <a:t>1 </a:t>
                      </a:r>
                      <a:endParaRPr sz="700" u="none" cap="none" strike="noStrike"/>
                    </a:p>
                  </a:txBody>
                  <a:tcPr marT="90000" marB="22875" marR="45725" marL="90025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1100" u="none" cap="none" strike="noStrike">
                          <a:latin typeface="Lato Light"/>
                          <a:ea typeface="Lato Light"/>
                          <a:cs typeface="Lato Light"/>
                          <a:sym typeface="Lato Light"/>
                        </a:rPr>
                        <a:t>2</a:t>
                      </a:r>
                      <a:endParaRPr b="0" i="0" sz="1100" u="none" cap="none" strike="noStrike">
                        <a:solidFill>
                          <a:schemeClr val="dk1"/>
                        </a:solidFill>
                        <a:latin typeface="Lato Light"/>
                        <a:ea typeface="Lato Light"/>
                        <a:cs typeface="Lato Light"/>
                        <a:sym typeface="Lato Light"/>
                      </a:endParaRPr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400"/>
                        <a:buFont typeface="Arial"/>
                        <a:buNone/>
                      </a:pPr>
                      <a:r>
                        <a:rPr b="1" lang="en" sz="2400">
                          <a:solidFill>
                            <a:schemeClr val="lt1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2</a:t>
                      </a:r>
                      <a:endParaRPr sz="700" u="none" cap="none" strike="noStrike"/>
                    </a:p>
                  </a:txBody>
                  <a:tcPr marT="90000" marB="22875" marR="45725" marL="90025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6913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1100" u="none" cap="none" strike="noStrike">
                          <a:latin typeface="Lato Light"/>
                          <a:ea typeface="Lato Light"/>
                          <a:cs typeface="Lato Light"/>
                          <a:sym typeface="Lato Light"/>
                        </a:rPr>
                        <a:t>3 </a:t>
                      </a:r>
                      <a:endParaRPr sz="1100" u="none" cap="none" strike="noStrike">
                        <a:latin typeface="Lato Light"/>
                        <a:ea typeface="Lato Light"/>
                        <a:cs typeface="Lato Light"/>
                        <a:sym typeface="Lato Light"/>
                      </a:endParaRPr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400"/>
                        <a:buFont typeface="Arial"/>
                        <a:buNone/>
                      </a:pPr>
                      <a:r>
                        <a:rPr b="1" lang="en" sz="2400">
                          <a:solidFill>
                            <a:schemeClr val="lt1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3</a:t>
                      </a:r>
                      <a:endParaRPr sz="1100" u="none" cap="none" strike="noStrike">
                        <a:latin typeface="Lato Light"/>
                        <a:ea typeface="Lato Light"/>
                        <a:cs typeface="Lato Light"/>
                        <a:sym typeface="Lato Light"/>
                      </a:endParaRPr>
                    </a:p>
                  </a:txBody>
                  <a:tcPr marT="90000" marB="22875" marR="45725" marL="90025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6913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1100" u="none" cap="none" strike="noStrike">
                          <a:latin typeface="Lato Light"/>
                          <a:ea typeface="Lato Light"/>
                          <a:cs typeface="Lato Light"/>
                          <a:sym typeface="Lato Light"/>
                        </a:rPr>
                        <a:t>4 </a:t>
                      </a:r>
                      <a:endParaRPr b="0" i="0" sz="1100" u="none" cap="none" strike="noStrike">
                        <a:solidFill>
                          <a:schemeClr val="dk1"/>
                        </a:solidFill>
                        <a:latin typeface="Lato Light"/>
                        <a:ea typeface="Lato Light"/>
                        <a:cs typeface="Lato Light"/>
                        <a:sym typeface="Lato Light"/>
                      </a:endParaRPr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400"/>
                        <a:buFont typeface="Arial"/>
                        <a:buNone/>
                      </a:pPr>
                      <a:r>
                        <a:rPr b="1" lang="en" sz="2400">
                          <a:solidFill>
                            <a:schemeClr val="lt1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4</a:t>
                      </a:r>
                      <a:endParaRPr sz="1100" u="none" cap="none" strike="noStrike">
                        <a:latin typeface="Lato Light"/>
                        <a:ea typeface="Lato Light"/>
                        <a:cs typeface="Lato Light"/>
                        <a:sym typeface="Lato Light"/>
                      </a:endParaRPr>
                    </a:p>
                  </a:txBody>
                  <a:tcPr marT="90000" marB="22875" marR="45725" marL="90025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6913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1100" u="none" cap="none" strike="noStrike">
                          <a:latin typeface="Lato Light"/>
                          <a:ea typeface="Lato Light"/>
                          <a:cs typeface="Lato Light"/>
                          <a:sym typeface="Lato Light"/>
                        </a:rPr>
                        <a:t>5</a:t>
                      </a:r>
                      <a:endParaRPr b="0" i="0" sz="1100" u="none" cap="none" strike="noStrike">
                        <a:solidFill>
                          <a:schemeClr val="dk1"/>
                        </a:solidFill>
                        <a:latin typeface="Lato Light"/>
                        <a:ea typeface="Lato Light"/>
                        <a:cs typeface="Lato Light"/>
                        <a:sym typeface="Lato Light"/>
                      </a:endParaRPr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400"/>
                        <a:buFont typeface="Arial"/>
                        <a:buNone/>
                      </a:pPr>
                      <a:r>
                        <a:rPr b="1" lang="en" sz="2400">
                          <a:solidFill>
                            <a:schemeClr val="lt1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5</a:t>
                      </a:r>
                      <a:endParaRPr sz="1100" u="none" cap="none" strike="noStrike">
                        <a:latin typeface="Lato Light"/>
                        <a:ea typeface="Lato Light"/>
                        <a:cs typeface="Lato Light"/>
                        <a:sym typeface="Lato Light"/>
                      </a:endParaRPr>
                    </a:p>
                  </a:txBody>
                  <a:tcPr marT="90000" marB="22875" marR="45725" marL="90025">
                    <a:lnL cap="flat" cmpd="sng" w="12700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6913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1100" u="none" cap="none" strike="noStrike">
                          <a:latin typeface="Lato Light"/>
                          <a:ea typeface="Lato Light"/>
                          <a:cs typeface="Lato Light"/>
                          <a:sym typeface="Lato Light"/>
                        </a:rPr>
                        <a:t>6 </a:t>
                      </a:r>
                      <a:endParaRPr b="0" i="0" sz="1100" u="none" cap="none" strike="noStrike">
                        <a:solidFill>
                          <a:schemeClr val="dk1"/>
                        </a:solidFill>
                        <a:latin typeface="Lato Light"/>
                        <a:ea typeface="Lato Light"/>
                        <a:cs typeface="Lato Light"/>
                        <a:sym typeface="Lato Light"/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400"/>
                        <a:buFont typeface="Arial"/>
                        <a:buNone/>
                      </a:pPr>
                      <a:r>
                        <a:t/>
                      </a:r>
                      <a:endParaRPr sz="1100" u="none" cap="none" strike="noStrike">
                        <a:latin typeface="Lato Light"/>
                        <a:ea typeface="Lato Light"/>
                        <a:cs typeface="Lato Light"/>
                        <a:sym typeface="Lato Light"/>
                      </a:endParaRPr>
                    </a:p>
                  </a:txBody>
                  <a:tcPr marT="90000" marB="22875" marR="45725" marL="90025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1100">
                          <a:solidFill>
                            <a:schemeClr val="lt1"/>
                          </a:solidFill>
                          <a:latin typeface="Lato Light"/>
                          <a:ea typeface="Lato Light"/>
                          <a:cs typeface="Lato Light"/>
                          <a:sym typeface="Lato Light"/>
                        </a:rPr>
                        <a:t>7</a:t>
                      </a:r>
                      <a:endParaRPr b="0" i="0" sz="1100" u="none" cap="none" strike="noStrike">
                        <a:solidFill>
                          <a:schemeClr val="lt1"/>
                        </a:solidFill>
                        <a:latin typeface="Lato Light"/>
                        <a:ea typeface="Lato Light"/>
                        <a:cs typeface="Lato Light"/>
                        <a:sym typeface="Lato Light"/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t/>
                      </a:r>
                      <a:endParaRPr sz="1100" u="none" cap="none" strike="noStrike">
                        <a:solidFill>
                          <a:schemeClr val="lt1"/>
                        </a:solidFill>
                        <a:latin typeface="Lato Light"/>
                        <a:ea typeface="Lato Light"/>
                        <a:cs typeface="Lato Light"/>
                        <a:sym typeface="Lato Light"/>
                      </a:endParaRPr>
                    </a:p>
                  </a:txBody>
                  <a:tcPr marT="90000" marB="22875" marR="45725" marL="90025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4"/>
                    </a:solidFill>
                  </a:tcPr>
                </a:tc>
              </a:tr>
              <a:tr h="76172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1100" u="none" cap="none" strike="noStrike">
                          <a:solidFill>
                            <a:schemeClr val="lt1"/>
                          </a:solidFill>
                          <a:latin typeface="Lato Light"/>
                          <a:ea typeface="Lato Light"/>
                          <a:cs typeface="Lato Light"/>
                          <a:sym typeface="Lato Light"/>
                        </a:rPr>
                        <a:t>8 </a:t>
                      </a:r>
                      <a:endParaRPr b="0" i="0" sz="1100" u="none" cap="none" strike="noStrike">
                        <a:solidFill>
                          <a:schemeClr val="lt1"/>
                        </a:solidFill>
                        <a:latin typeface="Lato Light"/>
                        <a:ea typeface="Lato Light"/>
                        <a:cs typeface="Lato Light"/>
                        <a:sym typeface="Lato Light"/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t/>
                      </a:r>
                      <a:endParaRPr sz="1100" u="none" cap="none" strike="noStrike">
                        <a:solidFill>
                          <a:schemeClr val="lt1"/>
                        </a:solidFill>
                        <a:latin typeface="Lato Light"/>
                        <a:ea typeface="Lato Light"/>
                        <a:cs typeface="Lato Light"/>
                        <a:sym typeface="Lato Light"/>
                      </a:endParaRPr>
                    </a:p>
                  </a:txBody>
                  <a:tcPr marT="90000" marB="22875" marR="45725" marL="90025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1100" u="none" cap="none" strike="noStrike">
                          <a:latin typeface="Lato Light"/>
                          <a:ea typeface="Lato Light"/>
                          <a:cs typeface="Lato Light"/>
                          <a:sym typeface="Lato Light"/>
                        </a:rPr>
                        <a:t>9 </a:t>
                      </a:r>
                      <a:endParaRPr b="0" i="0" sz="1100" u="none" cap="none" strike="noStrike">
                        <a:solidFill>
                          <a:schemeClr val="dk1"/>
                        </a:solidFill>
                        <a:latin typeface="Lato Light"/>
                        <a:ea typeface="Lato Light"/>
                        <a:cs typeface="Lato Light"/>
                        <a:sym typeface="Lato Light"/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400"/>
                        <a:buFont typeface="Arial"/>
                        <a:buNone/>
                      </a:pPr>
                      <a:r>
                        <a:t/>
                      </a:r>
                      <a:endParaRPr sz="1100" u="none" cap="none" strike="noStrike">
                        <a:latin typeface="Lato Light"/>
                        <a:ea typeface="Lato Light"/>
                        <a:cs typeface="Lato Light"/>
                        <a:sym typeface="Lato Light"/>
                      </a:endParaRPr>
                    </a:p>
                  </a:txBody>
                  <a:tcPr marT="90000" marB="22875" marR="45725" marL="90025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1100" u="none" cap="none" strike="noStrike">
                          <a:latin typeface="Lato Light"/>
                          <a:ea typeface="Lato Light"/>
                          <a:cs typeface="Lato Light"/>
                          <a:sym typeface="Lato Light"/>
                        </a:rPr>
                        <a:t>10 </a:t>
                      </a:r>
                      <a:endParaRPr sz="1100" u="none" cap="none" strike="noStrike">
                        <a:latin typeface="Lato Light"/>
                        <a:ea typeface="Lato Light"/>
                        <a:cs typeface="Lato Light"/>
                        <a:sym typeface="Lato Light"/>
                      </a:endParaRPr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400"/>
                        <a:buFont typeface="Arial"/>
                        <a:buNone/>
                      </a:pPr>
                      <a:r>
                        <a:t/>
                      </a:r>
                      <a:endParaRPr sz="1100" u="none" cap="none" strike="noStrike">
                        <a:latin typeface="Lato Light"/>
                        <a:ea typeface="Lato Light"/>
                        <a:cs typeface="Lato Light"/>
                        <a:sym typeface="Lato Light"/>
                      </a:endParaRPr>
                    </a:p>
                  </a:txBody>
                  <a:tcPr marT="90000" marB="22875" marR="45725" marL="90025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b="0" i="0" lang="en" sz="1100" u="none" cap="none" strike="noStrike">
                          <a:latin typeface="Lato Light"/>
                          <a:ea typeface="Lato Light"/>
                          <a:cs typeface="Lato Light"/>
                          <a:sym typeface="Lato Light"/>
                        </a:rPr>
                        <a:t>1</a:t>
                      </a:r>
                      <a:r>
                        <a:rPr lang="en" sz="1100" u="none" cap="none" strike="noStrike">
                          <a:latin typeface="Lato Light"/>
                          <a:ea typeface="Lato Light"/>
                          <a:cs typeface="Lato Light"/>
                          <a:sym typeface="Lato Light"/>
                        </a:rPr>
                        <a:t>1 </a:t>
                      </a:r>
                      <a:endParaRPr b="0" i="0" sz="1100" u="none" cap="none" strike="noStrike">
                        <a:latin typeface="Lato Light"/>
                        <a:ea typeface="Lato Light"/>
                        <a:cs typeface="Lato Light"/>
                        <a:sym typeface="Lato Light"/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400"/>
                        <a:buFont typeface="Arial"/>
                        <a:buNone/>
                      </a:pPr>
                      <a:r>
                        <a:t/>
                      </a:r>
                      <a:endParaRPr b="1" sz="2400" u="none" cap="none" strike="noStrike"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T="90000" marB="22875" marR="45725" marL="90025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b="0" i="0" lang="en" sz="1100" u="none" cap="none" strike="noStrike">
                          <a:latin typeface="Lato Light"/>
                          <a:ea typeface="Lato Light"/>
                          <a:cs typeface="Lato Light"/>
                          <a:sym typeface="Lato Light"/>
                        </a:rPr>
                        <a:t>1</a:t>
                      </a:r>
                      <a:r>
                        <a:rPr lang="en" sz="1100" u="none" cap="none" strike="noStrike">
                          <a:latin typeface="Lato Light"/>
                          <a:ea typeface="Lato Light"/>
                          <a:cs typeface="Lato Light"/>
                          <a:sym typeface="Lato Light"/>
                        </a:rPr>
                        <a:t>2 </a:t>
                      </a:r>
                      <a:endParaRPr b="0" i="0" sz="1100" u="none" cap="none" strike="noStrike">
                        <a:latin typeface="Lato Light"/>
                        <a:ea typeface="Lato Light"/>
                        <a:cs typeface="Lato Light"/>
                        <a:sym typeface="Lato Light"/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400"/>
                        <a:buFont typeface="Arial"/>
                        <a:buNone/>
                      </a:pPr>
                      <a:r>
                        <a:t/>
                      </a:r>
                      <a:endParaRPr sz="1100" u="none" cap="none" strike="noStrike">
                        <a:latin typeface="Lato Light"/>
                        <a:ea typeface="Lato Light"/>
                        <a:cs typeface="Lato Light"/>
                        <a:sym typeface="Lato Light"/>
                      </a:endParaRPr>
                    </a:p>
                  </a:txBody>
                  <a:tcPr marT="90000" marB="22875" marR="45725" marL="90025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b="1" i="0" lang="en" sz="1100" u="none" cap="none" strike="noStrike">
                          <a:latin typeface="Lato"/>
                          <a:ea typeface="Lato"/>
                          <a:cs typeface="Lato"/>
                          <a:sym typeface="Lato"/>
                        </a:rPr>
                        <a:t>1</a:t>
                      </a:r>
                      <a:r>
                        <a:rPr b="1" lang="en" sz="1100" u="none" cap="none" strike="noStrike">
                          <a:latin typeface="Lato"/>
                          <a:ea typeface="Lato"/>
                          <a:cs typeface="Lato"/>
                          <a:sym typeface="Lato"/>
                        </a:rPr>
                        <a:t>3 - Day 75</a:t>
                      </a:r>
                      <a:endParaRPr b="1" i="0" sz="1100" u="none" cap="none" strike="noStrike"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t/>
                      </a:r>
                      <a:endParaRPr sz="1100" u="none" cap="none" strike="noStrike">
                        <a:latin typeface="Lato Light"/>
                        <a:ea typeface="Lato Light"/>
                        <a:cs typeface="Lato Light"/>
                        <a:sym typeface="Lato Light"/>
                      </a:endParaRPr>
                    </a:p>
                  </a:txBody>
                  <a:tcPr marT="90000" marB="22875" marR="45725" marL="90025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1100" u="none" cap="none" strike="noStrike">
                          <a:solidFill>
                            <a:schemeClr val="lt1"/>
                          </a:solidFill>
                          <a:latin typeface="Lato Light"/>
                          <a:ea typeface="Lato Light"/>
                          <a:cs typeface="Lato Light"/>
                          <a:sym typeface="Lato Light"/>
                        </a:rPr>
                        <a:t>14 </a:t>
                      </a:r>
                      <a:endParaRPr b="0" i="0" sz="1100" u="none" cap="none" strike="noStrike">
                        <a:solidFill>
                          <a:schemeClr val="lt1"/>
                        </a:solidFill>
                        <a:latin typeface="Lato Light"/>
                        <a:ea typeface="Lato Light"/>
                        <a:cs typeface="Lato Light"/>
                        <a:sym typeface="Lato Light"/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t/>
                      </a:r>
                      <a:endParaRPr sz="1100" u="none" cap="none" strike="noStrike">
                        <a:solidFill>
                          <a:schemeClr val="lt1"/>
                        </a:solidFill>
                        <a:latin typeface="Lato Light"/>
                        <a:ea typeface="Lato Light"/>
                        <a:cs typeface="Lato Light"/>
                        <a:sym typeface="Lato Light"/>
                      </a:endParaRPr>
                    </a:p>
                  </a:txBody>
                  <a:tcPr marT="90000" marB="22875" marR="45725" marL="90025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4"/>
                    </a:solidFill>
                  </a:tcPr>
                </a:tc>
              </a:tr>
              <a:tr h="71107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b="0" i="0" lang="en" sz="1100" u="none" cap="none" strike="noStrike">
                          <a:solidFill>
                            <a:schemeClr val="lt1"/>
                          </a:solidFill>
                          <a:latin typeface="Lato Light"/>
                          <a:ea typeface="Lato Light"/>
                          <a:cs typeface="Lato Light"/>
                          <a:sym typeface="Lato Light"/>
                        </a:rPr>
                        <a:t>1</a:t>
                      </a:r>
                      <a:r>
                        <a:rPr lang="en" sz="1100" u="none" cap="none" strike="noStrike">
                          <a:solidFill>
                            <a:schemeClr val="lt1"/>
                          </a:solidFill>
                          <a:latin typeface="Lato Light"/>
                          <a:ea typeface="Lato Light"/>
                          <a:cs typeface="Lato Light"/>
                          <a:sym typeface="Lato Light"/>
                        </a:rPr>
                        <a:t>5 </a:t>
                      </a:r>
                      <a:endParaRPr b="0" i="0" sz="1100" u="none" cap="none" strike="noStrike">
                        <a:solidFill>
                          <a:schemeClr val="lt1"/>
                        </a:solidFill>
                        <a:latin typeface="Lato Light"/>
                        <a:ea typeface="Lato Light"/>
                        <a:cs typeface="Lato Light"/>
                        <a:sym typeface="Lato Light"/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t/>
                      </a:r>
                      <a:endParaRPr sz="1100" u="none" cap="none" strike="noStrike">
                        <a:solidFill>
                          <a:schemeClr val="lt1"/>
                        </a:solidFill>
                        <a:latin typeface="Lato Light"/>
                        <a:ea typeface="Lato Light"/>
                        <a:cs typeface="Lato Light"/>
                        <a:sym typeface="Lato Light"/>
                      </a:endParaRPr>
                    </a:p>
                  </a:txBody>
                  <a:tcPr marT="90000" marB="22875" marR="45725" marL="90025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1100" u="none" cap="none" strike="noStrike">
                          <a:latin typeface="Lato Light"/>
                          <a:ea typeface="Lato Light"/>
                          <a:cs typeface="Lato Light"/>
                          <a:sym typeface="Lato Light"/>
                        </a:rPr>
                        <a:t>16 </a:t>
                      </a:r>
                      <a:endParaRPr b="0" i="0" sz="1100" u="none" cap="none" strike="noStrike">
                        <a:latin typeface="Lato Light"/>
                        <a:ea typeface="Lato Light"/>
                        <a:cs typeface="Lato Light"/>
                        <a:sym typeface="Lato Light"/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t/>
                      </a:r>
                      <a:endParaRPr sz="1100" u="none" cap="none" strike="noStrike">
                        <a:latin typeface="Lato Light"/>
                        <a:ea typeface="Lato Light"/>
                        <a:cs typeface="Lato Light"/>
                        <a:sym typeface="Lato Light"/>
                      </a:endParaRPr>
                    </a:p>
                  </a:txBody>
                  <a:tcPr marT="90000" marB="22875" marR="45725" marL="90025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b="0" i="0" lang="en" sz="1100" u="none" cap="none" strike="noStrike">
                          <a:latin typeface="Lato Light"/>
                          <a:ea typeface="Lato Light"/>
                          <a:cs typeface="Lato Light"/>
                          <a:sym typeface="Lato Light"/>
                        </a:rPr>
                        <a:t>1</a:t>
                      </a:r>
                      <a:r>
                        <a:rPr lang="en" sz="1100" u="none" cap="none" strike="noStrike">
                          <a:latin typeface="Lato Light"/>
                          <a:ea typeface="Lato Light"/>
                          <a:cs typeface="Lato Light"/>
                          <a:sym typeface="Lato Light"/>
                        </a:rPr>
                        <a:t>7 </a:t>
                      </a:r>
                      <a:endParaRPr b="0" i="0" sz="1100" u="none" cap="none" strike="noStrike">
                        <a:latin typeface="Lato Light"/>
                        <a:ea typeface="Lato Light"/>
                        <a:cs typeface="Lato Light"/>
                        <a:sym typeface="Lato Light"/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t/>
                      </a:r>
                      <a:endParaRPr sz="1100" u="none" cap="none" strike="noStrike">
                        <a:latin typeface="Lato Light"/>
                        <a:ea typeface="Lato Light"/>
                        <a:cs typeface="Lato Light"/>
                        <a:sym typeface="Lato Light"/>
                      </a:endParaRPr>
                    </a:p>
                  </a:txBody>
                  <a:tcPr marT="90000" marB="22875" marR="45725" marL="90025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b="0" i="0" lang="en" sz="1100" u="none" cap="none" strike="noStrike">
                          <a:latin typeface="Lato Light"/>
                          <a:ea typeface="Lato Light"/>
                          <a:cs typeface="Lato Light"/>
                          <a:sym typeface="Lato Light"/>
                        </a:rPr>
                        <a:t>1</a:t>
                      </a:r>
                      <a:r>
                        <a:rPr lang="en" sz="1100" u="none" cap="none" strike="noStrike">
                          <a:latin typeface="Lato Light"/>
                          <a:ea typeface="Lato Light"/>
                          <a:cs typeface="Lato Light"/>
                          <a:sym typeface="Lato Light"/>
                        </a:rPr>
                        <a:t>8 </a:t>
                      </a:r>
                      <a:endParaRPr sz="1100" u="none" cap="none" strike="noStrike">
                        <a:latin typeface="Lato Light"/>
                        <a:ea typeface="Lato Light"/>
                        <a:cs typeface="Lato Light"/>
                        <a:sym typeface="Lato Light"/>
                      </a:endParaRPr>
                    </a:p>
                  </a:txBody>
                  <a:tcPr marT="90000" marB="22875" marR="45725" marL="90025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b="0" i="0" lang="en" sz="1100" u="none" cap="none" strike="noStrike">
                          <a:latin typeface="Lato Light"/>
                          <a:ea typeface="Lato Light"/>
                          <a:cs typeface="Lato Light"/>
                          <a:sym typeface="Lato Light"/>
                        </a:rPr>
                        <a:t>1</a:t>
                      </a:r>
                      <a:r>
                        <a:rPr lang="en" sz="1100" u="none" cap="none" strike="noStrike">
                          <a:latin typeface="Lato Light"/>
                          <a:ea typeface="Lato Light"/>
                          <a:cs typeface="Lato Light"/>
                          <a:sym typeface="Lato Light"/>
                        </a:rPr>
                        <a:t>9 </a:t>
                      </a:r>
                      <a:endParaRPr b="0" i="0" sz="1100" u="none" cap="none" strike="noStrike">
                        <a:latin typeface="Lato Light"/>
                        <a:ea typeface="Lato Light"/>
                        <a:cs typeface="Lato Light"/>
                        <a:sym typeface="Lato Light"/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t/>
                      </a:r>
                      <a:endParaRPr sz="1100" u="none" cap="none" strike="noStrike">
                        <a:latin typeface="Lato Light"/>
                        <a:ea typeface="Lato Light"/>
                        <a:cs typeface="Lato Light"/>
                        <a:sym typeface="Lato Light"/>
                      </a:endParaRPr>
                    </a:p>
                  </a:txBody>
                  <a:tcPr marT="90000" marB="22875" marR="45725" marL="90025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1100" u="none" cap="none" strike="noStrike">
                          <a:latin typeface="Lato Light"/>
                          <a:ea typeface="Lato Light"/>
                          <a:cs typeface="Lato Light"/>
                          <a:sym typeface="Lato Light"/>
                        </a:rPr>
                        <a:t>20 </a:t>
                      </a:r>
                      <a:endParaRPr b="0" i="0" sz="1100" u="none" cap="none" strike="noStrike">
                        <a:latin typeface="Lato Light"/>
                        <a:ea typeface="Lato Light"/>
                        <a:cs typeface="Lato Light"/>
                        <a:sym typeface="Lato Light"/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t/>
                      </a:r>
                      <a:endParaRPr sz="1100" u="none" cap="none" strike="noStrike">
                        <a:latin typeface="Lato Light"/>
                        <a:ea typeface="Lato Light"/>
                        <a:cs typeface="Lato Light"/>
                        <a:sym typeface="Lato Light"/>
                      </a:endParaRPr>
                    </a:p>
                  </a:txBody>
                  <a:tcPr marT="90000" marB="22875" marR="45725" marL="90025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1100" u="none" cap="none" strike="noStrike">
                          <a:solidFill>
                            <a:schemeClr val="lt1"/>
                          </a:solidFill>
                          <a:latin typeface="Lato Light"/>
                          <a:ea typeface="Lato Light"/>
                          <a:cs typeface="Lato Light"/>
                          <a:sym typeface="Lato Light"/>
                        </a:rPr>
                        <a:t>21 </a:t>
                      </a:r>
                      <a:endParaRPr b="0" i="0" sz="1100" u="none" cap="none" strike="noStrike">
                        <a:solidFill>
                          <a:schemeClr val="lt1"/>
                        </a:solidFill>
                        <a:latin typeface="Lato Light"/>
                        <a:ea typeface="Lato Light"/>
                        <a:cs typeface="Lato Light"/>
                        <a:sym typeface="Lato Light"/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t/>
                      </a:r>
                      <a:endParaRPr sz="1100" u="none" cap="none" strike="noStrike">
                        <a:solidFill>
                          <a:schemeClr val="lt1"/>
                        </a:solidFill>
                        <a:latin typeface="Lato Light"/>
                        <a:ea typeface="Lato Light"/>
                        <a:cs typeface="Lato Light"/>
                        <a:sym typeface="Lato Light"/>
                      </a:endParaRPr>
                    </a:p>
                  </a:txBody>
                  <a:tcPr marT="90000" marB="22875" marR="45725" marL="90025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4"/>
                    </a:solidFill>
                  </a:tcPr>
                </a:tc>
              </a:tr>
              <a:tr h="71107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b="0" i="0" lang="en" sz="1100" u="none" cap="none" strike="noStrike">
                          <a:solidFill>
                            <a:schemeClr val="lt1"/>
                          </a:solidFill>
                          <a:latin typeface="Lato Light"/>
                          <a:ea typeface="Lato Light"/>
                          <a:cs typeface="Lato Light"/>
                          <a:sym typeface="Lato Light"/>
                        </a:rPr>
                        <a:t>2</a:t>
                      </a:r>
                      <a:r>
                        <a:rPr lang="en" sz="1100" u="none" cap="none" strike="noStrike">
                          <a:solidFill>
                            <a:schemeClr val="lt1"/>
                          </a:solidFill>
                          <a:latin typeface="Lato Light"/>
                          <a:ea typeface="Lato Light"/>
                          <a:cs typeface="Lato Light"/>
                          <a:sym typeface="Lato Light"/>
                        </a:rPr>
                        <a:t>2 </a:t>
                      </a:r>
                      <a:endParaRPr b="0" i="0" sz="1100" u="none" cap="none" strike="noStrike">
                        <a:solidFill>
                          <a:schemeClr val="lt1"/>
                        </a:solidFill>
                        <a:latin typeface="Lato Light"/>
                        <a:ea typeface="Lato Light"/>
                        <a:cs typeface="Lato Light"/>
                        <a:sym typeface="Lato Light"/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t/>
                      </a:r>
                      <a:endParaRPr sz="1100" u="none" cap="none" strike="noStrike">
                        <a:solidFill>
                          <a:schemeClr val="lt1"/>
                        </a:solidFill>
                        <a:latin typeface="Lato Light"/>
                        <a:ea typeface="Lato Light"/>
                        <a:cs typeface="Lato Light"/>
                        <a:sym typeface="Lato Light"/>
                      </a:endParaRPr>
                    </a:p>
                  </a:txBody>
                  <a:tcPr marT="90000" marB="22875" marR="45725" marL="90025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b="0" i="0" lang="en" sz="1100" u="none" cap="none" strike="noStrike">
                          <a:latin typeface="Lato Light"/>
                          <a:ea typeface="Lato Light"/>
                          <a:cs typeface="Lato Light"/>
                          <a:sym typeface="Lato Light"/>
                        </a:rPr>
                        <a:t>2</a:t>
                      </a:r>
                      <a:r>
                        <a:rPr lang="en" sz="1100" u="none" cap="none" strike="noStrike">
                          <a:latin typeface="Lato Light"/>
                          <a:ea typeface="Lato Light"/>
                          <a:cs typeface="Lato Light"/>
                          <a:sym typeface="Lato Light"/>
                        </a:rPr>
                        <a:t>3 </a:t>
                      </a:r>
                      <a:endParaRPr b="0" i="0" sz="1100" u="none" cap="none" strike="noStrike">
                        <a:latin typeface="Lato Light"/>
                        <a:ea typeface="Lato Light"/>
                        <a:cs typeface="Lato Light"/>
                        <a:sym typeface="Lato Light"/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t/>
                      </a:r>
                      <a:endParaRPr sz="1100" u="none" cap="none" strike="noStrike">
                        <a:latin typeface="Lato Light"/>
                        <a:ea typeface="Lato Light"/>
                        <a:cs typeface="Lato Light"/>
                        <a:sym typeface="Lato Light"/>
                      </a:endParaRPr>
                    </a:p>
                  </a:txBody>
                  <a:tcPr marT="90000" marB="22875" marR="45725" marL="90025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b="0" i="0" lang="en" sz="1100" u="none" cap="none" strike="noStrike">
                          <a:latin typeface="Lato Light"/>
                          <a:ea typeface="Lato Light"/>
                          <a:cs typeface="Lato Light"/>
                          <a:sym typeface="Lato Light"/>
                        </a:rPr>
                        <a:t>2</a:t>
                      </a:r>
                      <a:r>
                        <a:rPr lang="en" sz="1100" u="none" cap="none" strike="noStrike">
                          <a:latin typeface="Lato Light"/>
                          <a:ea typeface="Lato Light"/>
                          <a:cs typeface="Lato Light"/>
                          <a:sym typeface="Lato Light"/>
                        </a:rPr>
                        <a:t>4 </a:t>
                      </a:r>
                      <a:endParaRPr b="0" i="0" sz="1100" u="none" cap="none" strike="noStrike">
                        <a:latin typeface="Lato Light"/>
                        <a:ea typeface="Lato Light"/>
                        <a:cs typeface="Lato Light"/>
                        <a:sym typeface="Lato Light"/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t/>
                      </a:r>
                      <a:endParaRPr sz="1100" u="none" cap="none" strike="noStrike">
                        <a:latin typeface="Lato Light"/>
                        <a:ea typeface="Lato Light"/>
                        <a:cs typeface="Lato Light"/>
                        <a:sym typeface="Lato Light"/>
                      </a:endParaRPr>
                    </a:p>
                  </a:txBody>
                  <a:tcPr marT="90000" marB="22875" marR="45725" marL="90025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b="0" i="0" lang="en" sz="1100" u="none" cap="none" strike="noStrike">
                          <a:latin typeface="Lato Light"/>
                          <a:ea typeface="Lato Light"/>
                          <a:cs typeface="Lato Light"/>
                          <a:sym typeface="Lato Light"/>
                        </a:rPr>
                        <a:t>2</a:t>
                      </a:r>
                      <a:r>
                        <a:rPr lang="en" sz="1100" u="none" cap="none" strike="noStrike">
                          <a:latin typeface="Lato Light"/>
                          <a:ea typeface="Lato Light"/>
                          <a:cs typeface="Lato Light"/>
                          <a:sym typeface="Lato Light"/>
                        </a:rPr>
                        <a:t>5 </a:t>
                      </a:r>
                      <a:endParaRPr b="0" i="0" sz="1100" u="none" cap="none" strike="noStrike">
                        <a:latin typeface="Lato Light"/>
                        <a:ea typeface="Lato Light"/>
                        <a:cs typeface="Lato Light"/>
                        <a:sym typeface="Lato Light"/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t/>
                      </a:r>
                      <a:endParaRPr sz="1100" u="none" cap="none" strike="noStrike">
                        <a:latin typeface="Lato Light"/>
                        <a:ea typeface="Lato Light"/>
                        <a:cs typeface="Lato Light"/>
                        <a:sym typeface="Lato Light"/>
                      </a:endParaRPr>
                    </a:p>
                  </a:txBody>
                  <a:tcPr marT="90000" marB="22875" marR="45725" marL="90025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b="0" i="0" lang="en" sz="1100" u="none" cap="none" strike="noStrike">
                          <a:latin typeface="Lato Light"/>
                          <a:ea typeface="Lato Light"/>
                          <a:cs typeface="Lato Light"/>
                          <a:sym typeface="Lato Light"/>
                        </a:rPr>
                        <a:t>2</a:t>
                      </a:r>
                      <a:r>
                        <a:rPr lang="en" sz="1100" u="none" cap="none" strike="noStrike">
                          <a:latin typeface="Lato Light"/>
                          <a:ea typeface="Lato Light"/>
                          <a:cs typeface="Lato Light"/>
                          <a:sym typeface="Lato Light"/>
                        </a:rPr>
                        <a:t>6 </a:t>
                      </a:r>
                      <a:endParaRPr b="0" i="0" sz="1100" u="none" cap="none" strike="noStrike">
                        <a:latin typeface="Lato Light"/>
                        <a:ea typeface="Lato Light"/>
                        <a:cs typeface="Lato Light"/>
                        <a:sym typeface="Lato Light"/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t/>
                      </a:r>
                      <a:endParaRPr sz="1100" u="none" cap="none" strike="noStrike">
                        <a:latin typeface="Lato Light"/>
                        <a:ea typeface="Lato Light"/>
                        <a:cs typeface="Lato Light"/>
                        <a:sym typeface="Lato Light"/>
                      </a:endParaRPr>
                    </a:p>
                  </a:txBody>
                  <a:tcPr marT="90000" marB="22875" marR="45725" marL="90025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b="0" i="0" lang="en" sz="1100" u="none" cap="none" strike="noStrike">
                          <a:latin typeface="Lato Light"/>
                          <a:ea typeface="Lato Light"/>
                          <a:cs typeface="Lato Light"/>
                          <a:sym typeface="Lato Light"/>
                        </a:rPr>
                        <a:t>2</a:t>
                      </a:r>
                      <a:r>
                        <a:rPr lang="en" sz="1100" u="none" cap="none" strike="noStrike">
                          <a:latin typeface="Lato Light"/>
                          <a:ea typeface="Lato Light"/>
                          <a:cs typeface="Lato Light"/>
                          <a:sym typeface="Lato Light"/>
                        </a:rPr>
                        <a:t>7 </a:t>
                      </a:r>
                      <a:endParaRPr sz="1100" u="none" cap="none" strike="noStrike">
                        <a:latin typeface="Lato Light"/>
                        <a:ea typeface="Lato Light"/>
                        <a:cs typeface="Lato Light"/>
                        <a:sym typeface="Lato Light"/>
                      </a:endParaRPr>
                    </a:p>
                  </a:txBody>
                  <a:tcPr marT="90000" marB="22875" marR="45725" marL="90025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b="0" i="0" lang="en" sz="1100" u="none" cap="none" strike="noStrike">
                          <a:solidFill>
                            <a:schemeClr val="lt1"/>
                          </a:solidFill>
                          <a:latin typeface="Lato Light"/>
                          <a:ea typeface="Lato Light"/>
                          <a:cs typeface="Lato Light"/>
                          <a:sym typeface="Lato Light"/>
                        </a:rPr>
                        <a:t>2</a:t>
                      </a:r>
                      <a:r>
                        <a:rPr lang="en" sz="1100" u="none" cap="none" strike="noStrike">
                          <a:solidFill>
                            <a:schemeClr val="lt1"/>
                          </a:solidFill>
                          <a:latin typeface="Lato Light"/>
                          <a:ea typeface="Lato Light"/>
                          <a:cs typeface="Lato Light"/>
                          <a:sym typeface="Lato Light"/>
                        </a:rPr>
                        <a:t>8 / 90</a:t>
                      </a:r>
                      <a:endParaRPr b="0" i="0" sz="1100" u="none" cap="none" strike="noStrike">
                        <a:solidFill>
                          <a:schemeClr val="lt1"/>
                        </a:solidFill>
                        <a:latin typeface="Lato Light"/>
                        <a:ea typeface="Lato Light"/>
                        <a:cs typeface="Lato Light"/>
                        <a:sym typeface="Lato Light"/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t/>
                      </a:r>
                      <a:endParaRPr sz="1100" u="none" cap="none" strike="noStrike">
                        <a:solidFill>
                          <a:schemeClr val="lt1"/>
                        </a:solidFill>
                        <a:latin typeface="Lato Light"/>
                        <a:ea typeface="Lato Light"/>
                        <a:cs typeface="Lato Light"/>
                        <a:sym typeface="Lato Light"/>
                      </a:endParaRPr>
                    </a:p>
                  </a:txBody>
                  <a:tcPr marT="90000" marB="22875" marR="45725" marL="90025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4"/>
                    </a:solidFill>
                  </a:tcPr>
                </a:tc>
              </a:tr>
              <a:tr h="88272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b="0" i="0" lang="en" sz="1100" u="none" cap="none" strike="noStrike">
                          <a:solidFill>
                            <a:schemeClr val="lt1"/>
                          </a:solidFill>
                          <a:latin typeface="Lato Light"/>
                          <a:ea typeface="Lato Light"/>
                          <a:cs typeface="Lato Light"/>
                          <a:sym typeface="Lato Light"/>
                        </a:rPr>
                        <a:t>2</a:t>
                      </a:r>
                      <a:r>
                        <a:rPr lang="en" sz="1100" u="none" cap="none" strike="noStrike">
                          <a:solidFill>
                            <a:schemeClr val="lt1"/>
                          </a:solidFill>
                          <a:latin typeface="Lato Light"/>
                          <a:ea typeface="Lato Light"/>
                          <a:cs typeface="Lato Light"/>
                          <a:sym typeface="Lato Light"/>
                        </a:rPr>
                        <a:t>9 </a:t>
                      </a:r>
                      <a:endParaRPr sz="1100" u="none" cap="none" strike="noStrike">
                        <a:solidFill>
                          <a:schemeClr val="lt1"/>
                        </a:solidFill>
                        <a:latin typeface="Lato Light"/>
                        <a:ea typeface="Lato Light"/>
                        <a:cs typeface="Lato Light"/>
                        <a:sym typeface="Lato Light"/>
                      </a:endParaRPr>
                    </a:p>
                  </a:txBody>
                  <a:tcPr marT="90000" marB="31075" marR="62175" marL="90025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1100" u="none" cap="none" strike="noStrike">
                          <a:latin typeface="Lato Light"/>
                          <a:ea typeface="Lato Light"/>
                          <a:cs typeface="Lato Light"/>
                          <a:sym typeface="Lato Light"/>
                        </a:rPr>
                        <a:t>30 </a:t>
                      </a:r>
                      <a:endParaRPr sz="1100" u="none" cap="none" strike="noStrike">
                        <a:latin typeface="Lato Light"/>
                        <a:ea typeface="Lato Light"/>
                        <a:cs typeface="Lato Light"/>
                        <a:sym typeface="Lato Light"/>
                      </a:endParaRPr>
                    </a:p>
                  </a:txBody>
                  <a:tcPr marT="90000" marB="31075" marR="62175" marL="90025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1100" u="none" cap="none" strike="noStrike">
                          <a:solidFill>
                            <a:schemeClr val="lt1"/>
                          </a:solidFill>
                          <a:latin typeface="Lato Light"/>
                          <a:ea typeface="Lato Light"/>
                          <a:cs typeface="Lato Light"/>
                          <a:sym typeface="Lato Light"/>
                        </a:rPr>
                        <a:t>1 </a:t>
                      </a:r>
                      <a:endParaRPr b="0" i="0" sz="1100" u="none" cap="none" strike="noStrike">
                        <a:solidFill>
                          <a:schemeClr val="lt1"/>
                        </a:solidFill>
                        <a:latin typeface="Lato Light"/>
                        <a:ea typeface="Lato Light"/>
                        <a:cs typeface="Lato Light"/>
                        <a:sym typeface="Lato Light"/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t/>
                      </a:r>
                      <a:endParaRPr sz="1100" u="none" cap="none" strike="noStrike">
                        <a:solidFill>
                          <a:schemeClr val="lt1"/>
                        </a:solidFill>
                        <a:latin typeface="Lato Light"/>
                        <a:ea typeface="Lato Light"/>
                        <a:cs typeface="Lato Light"/>
                        <a:sym typeface="Lato Light"/>
                      </a:endParaRPr>
                    </a:p>
                  </a:txBody>
                  <a:tcPr marT="90000" marB="31075" marR="62175" marL="90025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dk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1100" u="none" cap="none" strike="noStrike">
                          <a:solidFill>
                            <a:schemeClr val="lt1"/>
                          </a:solidFill>
                          <a:latin typeface="Lato Light"/>
                          <a:ea typeface="Lato Light"/>
                          <a:cs typeface="Lato Light"/>
                          <a:sym typeface="Lato Light"/>
                        </a:rPr>
                        <a:t>2 </a:t>
                      </a:r>
                      <a:endParaRPr b="0" i="0" sz="1100" u="none" cap="none" strike="noStrike">
                        <a:solidFill>
                          <a:schemeClr val="lt1"/>
                        </a:solidFill>
                        <a:latin typeface="Lato Light"/>
                        <a:ea typeface="Lato Light"/>
                        <a:cs typeface="Lato Light"/>
                        <a:sym typeface="Lato Light"/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t/>
                      </a:r>
                      <a:endParaRPr sz="1100" u="none" cap="none" strike="noStrike">
                        <a:solidFill>
                          <a:schemeClr val="lt1"/>
                        </a:solidFill>
                        <a:latin typeface="Lato Light"/>
                        <a:ea typeface="Lato Light"/>
                        <a:cs typeface="Lato Light"/>
                        <a:sym typeface="Lato Light"/>
                      </a:endParaRPr>
                    </a:p>
                  </a:txBody>
                  <a:tcPr marT="90000" marB="31075" marR="62175" marL="90025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dk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1100" u="none" cap="none" strike="noStrike">
                          <a:solidFill>
                            <a:schemeClr val="lt1"/>
                          </a:solidFill>
                          <a:latin typeface="Lato Light"/>
                          <a:ea typeface="Lato Light"/>
                          <a:cs typeface="Lato Light"/>
                          <a:sym typeface="Lato Light"/>
                        </a:rPr>
                        <a:t>3 </a:t>
                      </a:r>
                      <a:endParaRPr sz="700" u="none" cap="none" strike="noStrike">
                        <a:solidFill>
                          <a:schemeClr val="lt1"/>
                        </a:solidFill>
                      </a:endParaRPr>
                    </a:p>
                  </a:txBody>
                  <a:tcPr marT="90000" marB="31075" marR="62175" marL="90025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dk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1100" u="none" cap="none" strike="noStrike">
                          <a:solidFill>
                            <a:schemeClr val="lt1"/>
                          </a:solidFill>
                          <a:latin typeface="Lato Light"/>
                          <a:ea typeface="Lato Light"/>
                          <a:cs typeface="Lato Light"/>
                          <a:sym typeface="Lato Light"/>
                        </a:rPr>
                        <a:t>4</a:t>
                      </a:r>
                      <a:endParaRPr sz="700" u="none" cap="none" strike="noStrike">
                        <a:solidFill>
                          <a:schemeClr val="lt1"/>
                        </a:solidFill>
                      </a:endParaRPr>
                    </a:p>
                  </a:txBody>
                  <a:tcPr marT="90000" marB="31075" marR="62175" marL="90025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dk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1100" u="none" cap="none" strike="noStrike">
                          <a:solidFill>
                            <a:schemeClr val="lt1"/>
                          </a:solidFill>
                          <a:latin typeface="Lato Light"/>
                          <a:ea typeface="Lato Light"/>
                          <a:cs typeface="Lato Light"/>
                          <a:sym typeface="Lato Light"/>
                        </a:rPr>
                        <a:t>5</a:t>
                      </a:r>
                      <a:endParaRPr sz="700" u="none" cap="none" strike="noStrike">
                        <a:solidFill>
                          <a:schemeClr val="lt1"/>
                        </a:solidFill>
                      </a:endParaRPr>
                    </a:p>
                  </a:txBody>
                  <a:tcPr marT="90000" marB="31075" marR="62175" marL="90025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4"/>
                    </a:solidFill>
                  </a:tcPr>
                </a:tc>
              </a:tr>
            </a:tbl>
          </a:graphicData>
        </a:graphic>
      </p:graphicFrame>
      <p:sp>
        <p:nvSpPr>
          <p:cNvPr id="327" name="Google Shape;327;g31bc0be0a41_0_1248"/>
          <p:cNvSpPr/>
          <p:nvPr/>
        </p:nvSpPr>
        <p:spPr>
          <a:xfrm>
            <a:off x="753567" y="1922433"/>
            <a:ext cx="3471600" cy="2009700"/>
          </a:xfrm>
          <a:prstGeom prst="rect">
            <a:avLst/>
          </a:prstGeom>
          <a:noFill/>
          <a:ln>
            <a:noFill/>
          </a:ln>
        </p:spPr>
        <p:txBody>
          <a:bodyPr anchorCtr="0" anchor="t" bIns="22875" lIns="45725" spcFirstLastPara="1" rIns="45725" wrap="square" tIns="22875">
            <a:noAutofit/>
          </a:bodyPr>
          <a:lstStyle/>
          <a:p>
            <a:pPr indent="-349250" lvl="0" marL="45720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Lato"/>
              <a:buChar char="●"/>
            </a:pPr>
            <a:r>
              <a:rPr b="1" lang="en" sz="19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rPr>
              <a:t>Started on July 1st</a:t>
            </a:r>
            <a:endParaRPr b="1" sz="1900">
              <a:solidFill>
                <a:schemeClr val="dk2"/>
              </a:solidFill>
              <a:latin typeface="Lato"/>
              <a:ea typeface="Lato"/>
              <a:cs typeface="Lato"/>
              <a:sym typeface="Lato"/>
            </a:endParaRPr>
          </a:p>
          <a:p>
            <a:pPr indent="-349250" lvl="0" marL="45720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Lato"/>
              <a:buChar char="●"/>
            </a:pPr>
            <a:r>
              <a:rPr lang="en" sz="19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rPr>
              <a:t>2-4 Months</a:t>
            </a:r>
            <a:endParaRPr sz="1900">
              <a:solidFill>
                <a:schemeClr val="dk2"/>
              </a:solidFill>
              <a:latin typeface="Lato"/>
              <a:ea typeface="Lato"/>
              <a:cs typeface="Lato"/>
              <a:sym typeface="Lato"/>
            </a:endParaRPr>
          </a:p>
          <a:p>
            <a:pPr indent="-349250" lvl="0" marL="45720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Lato"/>
              <a:buChar char="●"/>
            </a:pPr>
            <a:r>
              <a:rPr lang="en" sz="19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rPr>
              <a:t>Many factors could extend.</a:t>
            </a:r>
            <a:endParaRPr sz="1900">
              <a:solidFill>
                <a:schemeClr val="dk2"/>
              </a:solidFill>
              <a:latin typeface="Lato"/>
              <a:ea typeface="Lato"/>
              <a:cs typeface="Lato"/>
              <a:sym typeface="Lato"/>
            </a:endParaRPr>
          </a:p>
          <a:p>
            <a:pPr indent="-330200" lvl="1" marL="91440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Lato"/>
              <a:buChar char="○"/>
            </a:pPr>
            <a:r>
              <a:rPr lang="en" sz="16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rPr>
              <a:t>Attorneys, Owner, Process Server, Sheriff</a:t>
            </a:r>
            <a:endParaRPr sz="1600">
              <a:solidFill>
                <a:schemeClr val="dk2"/>
              </a:solidFill>
              <a:latin typeface="Lato"/>
              <a:ea typeface="Lato"/>
              <a:cs typeface="Lato"/>
              <a:sym typeface="Lato"/>
            </a:endParaRPr>
          </a:p>
          <a:p>
            <a:pPr indent="-330200" lvl="1" marL="91440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Lato"/>
              <a:buChar char="○"/>
            </a:pPr>
            <a:r>
              <a:rPr lang="en" sz="16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rPr>
              <a:t>Court’s schedule</a:t>
            </a:r>
            <a:endParaRPr sz="1600">
              <a:solidFill>
                <a:schemeClr val="dk2"/>
              </a:solidFill>
              <a:latin typeface="Lato"/>
              <a:ea typeface="Lato"/>
              <a:cs typeface="Lato"/>
              <a:sym typeface="Lato"/>
            </a:endParaRPr>
          </a:p>
          <a:p>
            <a:pPr indent="-349250" lvl="0" marL="45720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Lato"/>
              <a:buChar char="●"/>
            </a:pPr>
            <a:r>
              <a:rPr lang="en" sz="19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rPr>
              <a:t>Tenant could opt to leave earlier</a:t>
            </a:r>
            <a:endParaRPr sz="1900">
              <a:solidFill>
                <a:schemeClr val="dk2"/>
              </a:solidFill>
              <a:latin typeface="Lato"/>
              <a:ea typeface="Lato"/>
              <a:cs typeface="Lato"/>
              <a:sym typeface="Lato"/>
            </a:endParaRPr>
          </a:p>
          <a:p>
            <a:pPr indent="-457200" lvl="0" marL="609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Lato"/>
              <a:buChar char="●"/>
            </a:pPr>
            <a:r>
              <a:rPr lang="en" sz="19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rPr>
              <a:t>Post-Eviction Damage, etc.</a:t>
            </a:r>
            <a:r>
              <a:rPr b="0" i="0" lang="en" sz="2400" u="none" cap="none" strike="noStrik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rPr>
              <a:t> </a:t>
            </a:r>
            <a:endParaRPr b="0" i="0" sz="2400" u="none" cap="none" strike="noStrike">
              <a:solidFill>
                <a:schemeClr val="dk2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t/>
            </a:r>
            <a:endParaRPr b="0" i="1" sz="2000" u="none" cap="none" strike="noStrike">
              <a:solidFill>
                <a:schemeClr val="dk2"/>
              </a:solidFill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0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4"/>
          <p:cNvSpPr txBox="1"/>
          <p:nvPr/>
        </p:nvSpPr>
        <p:spPr>
          <a:xfrm>
            <a:off x="1414198" y="529667"/>
            <a:ext cx="9363600" cy="661800"/>
          </a:xfrm>
          <a:prstGeom prst="rect">
            <a:avLst/>
          </a:prstGeom>
          <a:noFill/>
          <a:ln>
            <a:noFill/>
          </a:ln>
        </p:spPr>
        <p:txBody>
          <a:bodyPr anchorCtr="0" anchor="t" bIns="22875" lIns="45725" spcFirstLastPara="1" rIns="45725" wrap="square" tIns="2287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b="1" i="0" lang="en" sz="4000" u="none" cap="none" strike="noStrike"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rPr>
              <a:t>Sample Eviction Timeline</a:t>
            </a:r>
            <a:endParaRPr b="0" i="0" sz="7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aphicFrame>
        <p:nvGraphicFramePr>
          <p:cNvPr id="142" name="Google Shape;142;p4"/>
          <p:cNvGraphicFramePr/>
          <p:nvPr/>
        </p:nvGraphicFramePr>
        <p:xfrm>
          <a:off x="5015970" y="1770039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{44389FCD-81CB-47C7-BE01-8E45E6D4DB1E}</a:tableStyleId>
              </a:tblPr>
              <a:tblGrid>
                <a:gridCol w="942000"/>
                <a:gridCol w="942000"/>
                <a:gridCol w="942000"/>
                <a:gridCol w="942000"/>
                <a:gridCol w="942000"/>
                <a:gridCol w="942000"/>
                <a:gridCol w="942000"/>
              </a:tblGrid>
              <a:tr h="69320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500"/>
                        <a:buFont typeface="Arial"/>
                        <a:buNone/>
                      </a:pPr>
                      <a:r>
                        <a:rPr b="0" i="0" lang="en" sz="1500" u="none" cap="none" strike="noStrike">
                          <a:solidFill>
                            <a:schemeClr val="lt1"/>
                          </a:solidFill>
                          <a:latin typeface="Poppins Medium"/>
                          <a:ea typeface="Poppins Medium"/>
                          <a:cs typeface="Poppins Medium"/>
                          <a:sym typeface="Poppins Medium"/>
                        </a:rPr>
                        <a:t>Sun</a:t>
                      </a:r>
                      <a:endParaRPr sz="700" u="none" cap="none" strike="noStrike"/>
                    </a:p>
                  </a:txBody>
                  <a:tcPr marT="31075" marB="31075" marR="62175" marL="62175" anchor="ctr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dk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500"/>
                        <a:buFont typeface="Arial"/>
                        <a:buNone/>
                      </a:pPr>
                      <a:r>
                        <a:rPr b="0" i="0" lang="en" sz="1500" u="none" cap="none" strike="noStrike">
                          <a:solidFill>
                            <a:schemeClr val="lt1"/>
                          </a:solidFill>
                          <a:latin typeface="Poppins Medium"/>
                          <a:ea typeface="Poppins Medium"/>
                          <a:cs typeface="Poppins Medium"/>
                          <a:sym typeface="Poppins Medium"/>
                        </a:rPr>
                        <a:t>Mon</a:t>
                      </a:r>
                      <a:endParaRPr sz="700" u="none" cap="none" strike="noStrike"/>
                    </a:p>
                  </a:txBody>
                  <a:tcPr marT="31075" marB="31075" marR="62175" marL="62175" anchor="ctr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dk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500"/>
                        <a:buFont typeface="Arial"/>
                        <a:buNone/>
                      </a:pPr>
                      <a:r>
                        <a:rPr b="0" i="0" lang="en" sz="1500" u="none" cap="none" strike="noStrike">
                          <a:solidFill>
                            <a:schemeClr val="lt1"/>
                          </a:solidFill>
                          <a:latin typeface="Poppins Medium"/>
                          <a:ea typeface="Poppins Medium"/>
                          <a:cs typeface="Poppins Medium"/>
                          <a:sym typeface="Poppins Medium"/>
                        </a:rPr>
                        <a:t>Tue</a:t>
                      </a:r>
                      <a:endParaRPr sz="700" u="none" cap="none" strike="noStrike"/>
                    </a:p>
                  </a:txBody>
                  <a:tcPr marT="31075" marB="31075" marR="62175" marL="62175" anchor="ctr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dk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500"/>
                        <a:buFont typeface="Arial"/>
                        <a:buNone/>
                      </a:pPr>
                      <a:r>
                        <a:rPr b="0" i="0" lang="en" sz="1500" u="none" cap="none" strike="noStrike">
                          <a:solidFill>
                            <a:schemeClr val="lt1"/>
                          </a:solidFill>
                          <a:latin typeface="Poppins Medium"/>
                          <a:ea typeface="Poppins Medium"/>
                          <a:cs typeface="Poppins Medium"/>
                          <a:sym typeface="Poppins Medium"/>
                        </a:rPr>
                        <a:t>Wed</a:t>
                      </a:r>
                      <a:endParaRPr sz="700" u="none" cap="none" strike="noStrike"/>
                    </a:p>
                  </a:txBody>
                  <a:tcPr marT="31075" marB="31075" marR="62175" marL="62175" anchor="ctr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dk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500"/>
                        <a:buFont typeface="Arial"/>
                        <a:buNone/>
                      </a:pPr>
                      <a:r>
                        <a:rPr b="0" i="0" lang="en" sz="1500" u="none" cap="none" strike="noStrike">
                          <a:solidFill>
                            <a:schemeClr val="lt1"/>
                          </a:solidFill>
                          <a:latin typeface="Poppins Medium"/>
                          <a:ea typeface="Poppins Medium"/>
                          <a:cs typeface="Poppins Medium"/>
                          <a:sym typeface="Poppins Medium"/>
                        </a:rPr>
                        <a:t>Thu</a:t>
                      </a:r>
                      <a:endParaRPr sz="700" u="none" cap="none" strike="noStrike"/>
                    </a:p>
                  </a:txBody>
                  <a:tcPr marT="31075" marB="31075" marR="62175" marL="62175" anchor="ctr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dk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500"/>
                        <a:buFont typeface="Arial"/>
                        <a:buNone/>
                      </a:pPr>
                      <a:r>
                        <a:rPr b="0" i="0" lang="en" sz="1500" u="none" cap="none" strike="noStrike">
                          <a:solidFill>
                            <a:schemeClr val="lt1"/>
                          </a:solidFill>
                          <a:latin typeface="Poppins Medium"/>
                          <a:ea typeface="Poppins Medium"/>
                          <a:cs typeface="Poppins Medium"/>
                          <a:sym typeface="Poppins Medium"/>
                        </a:rPr>
                        <a:t>Fri</a:t>
                      </a:r>
                      <a:endParaRPr sz="700" u="none" cap="none" strike="noStrike"/>
                    </a:p>
                  </a:txBody>
                  <a:tcPr marT="31075" marB="31075" marR="62175" marL="62175" anchor="ctr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dk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500"/>
                        <a:buFont typeface="Arial"/>
                        <a:buNone/>
                      </a:pPr>
                      <a:r>
                        <a:rPr b="0" i="0" lang="en" sz="1500" u="none" cap="none" strike="noStrike">
                          <a:solidFill>
                            <a:schemeClr val="lt1"/>
                          </a:solidFill>
                          <a:latin typeface="Poppins Medium"/>
                          <a:ea typeface="Poppins Medium"/>
                          <a:cs typeface="Poppins Medium"/>
                          <a:sym typeface="Poppins Medium"/>
                        </a:rPr>
                        <a:t>Sat</a:t>
                      </a:r>
                      <a:endParaRPr sz="700" u="none" cap="none" strike="noStrike"/>
                    </a:p>
                  </a:txBody>
                  <a:tcPr marT="31075" marB="31075" marR="62175" marL="62175" anchor="ctr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dk2"/>
                    </a:solidFill>
                  </a:tcPr>
                </a:tc>
              </a:tr>
              <a:tr h="76172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b="0" i="0" lang="en" sz="1100" u="none" cap="none" strike="noStrike">
                          <a:solidFill>
                            <a:schemeClr val="lt1"/>
                          </a:solidFill>
                          <a:latin typeface="Lato Light"/>
                          <a:ea typeface="Lato Light"/>
                          <a:cs typeface="Lato Light"/>
                          <a:sym typeface="Lato Light"/>
                        </a:rPr>
                        <a:t>31</a:t>
                      </a:r>
                      <a:endParaRPr sz="700" u="none" cap="none" strike="noStrike"/>
                    </a:p>
                  </a:txBody>
                  <a:tcPr marT="90000" marB="22875" marR="45725" marL="90025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b="0" i="0" lang="en" sz="1100" u="none" cap="none" strike="noStrike">
                          <a:solidFill>
                            <a:schemeClr val="dk1"/>
                          </a:solidFill>
                          <a:latin typeface="Lato Light"/>
                          <a:ea typeface="Lato Light"/>
                          <a:cs typeface="Lato Light"/>
                          <a:sym typeface="Lato Light"/>
                        </a:rPr>
                        <a:t>1</a:t>
                      </a:r>
                      <a:endParaRPr b="0" i="0" sz="1100" u="none" cap="none" strike="noStrike">
                        <a:solidFill>
                          <a:schemeClr val="dk1"/>
                        </a:solidFill>
                        <a:latin typeface="Lato Light"/>
                        <a:ea typeface="Lato Light"/>
                        <a:cs typeface="Lato Light"/>
                        <a:sym typeface="Lato Light"/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700"/>
                        <a:buFont typeface="Arial"/>
                        <a:buNone/>
                      </a:pPr>
                      <a:r>
                        <a:t/>
                      </a:r>
                      <a:endParaRPr sz="700" u="none" cap="none" strike="noStrike"/>
                    </a:p>
                  </a:txBody>
                  <a:tcPr marT="90000" marB="22875" marR="45725" marL="90025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b="0" i="0" lang="en" sz="1100" u="none" cap="none" strike="noStrike">
                          <a:solidFill>
                            <a:schemeClr val="dk1"/>
                          </a:solidFill>
                          <a:latin typeface="Lato Light"/>
                          <a:ea typeface="Lato Light"/>
                          <a:cs typeface="Lato Light"/>
                          <a:sym typeface="Lato Light"/>
                        </a:rPr>
                        <a:t>2</a:t>
                      </a:r>
                      <a:endParaRPr sz="1100" u="none" cap="none" strike="noStrike">
                        <a:latin typeface="Lato Light"/>
                        <a:ea typeface="Lato Light"/>
                        <a:cs typeface="Lato Light"/>
                        <a:sym typeface="Lato Light"/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t/>
                      </a:r>
                      <a:endParaRPr sz="1100" u="none" cap="none" strike="noStrike">
                        <a:latin typeface="Lato Light"/>
                        <a:ea typeface="Lato Light"/>
                        <a:cs typeface="Lato Light"/>
                        <a:sym typeface="Lato Light"/>
                      </a:endParaRPr>
                    </a:p>
                  </a:txBody>
                  <a:tcPr marT="90000" marB="22875" marR="45725" marL="90025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b="0" i="0" lang="en" sz="1100" u="none" cap="none" strike="noStrike">
                          <a:solidFill>
                            <a:schemeClr val="dk1"/>
                          </a:solidFill>
                          <a:latin typeface="Lato Light"/>
                          <a:ea typeface="Lato Light"/>
                          <a:cs typeface="Lato Light"/>
                          <a:sym typeface="Lato Light"/>
                        </a:rPr>
                        <a:t>3</a:t>
                      </a:r>
                      <a:endParaRPr b="0" i="0" sz="1100" u="none" cap="none" strike="noStrike">
                        <a:solidFill>
                          <a:schemeClr val="dk1"/>
                        </a:solidFill>
                        <a:latin typeface="Lato Light"/>
                        <a:ea typeface="Lato Light"/>
                        <a:cs typeface="Lato Light"/>
                        <a:sym typeface="Lato Light"/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t/>
                      </a:r>
                      <a:endParaRPr sz="1100" u="none" cap="none" strike="noStrike">
                        <a:latin typeface="Lato Light"/>
                        <a:ea typeface="Lato Light"/>
                        <a:cs typeface="Lato Light"/>
                        <a:sym typeface="Lato Light"/>
                      </a:endParaRPr>
                    </a:p>
                  </a:txBody>
                  <a:tcPr marT="90000" marB="22875" marR="45725" marL="90025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b="0" i="0" lang="en" sz="1100" u="none" cap="none" strike="noStrike">
                          <a:solidFill>
                            <a:schemeClr val="dk1"/>
                          </a:solidFill>
                          <a:latin typeface="Lato Light"/>
                          <a:ea typeface="Lato Light"/>
                          <a:cs typeface="Lato Light"/>
                          <a:sym typeface="Lato Light"/>
                        </a:rPr>
                        <a:t>4</a:t>
                      </a:r>
                      <a:endParaRPr b="0" i="0" sz="1100" u="none" cap="none" strike="noStrike">
                        <a:solidFill>
                          <a:schemeClr val="dk1"/>
                        </a:solidFill>
                        <a:latin typeface="Lato Light"/>
                        <a:ea typeface="Lato Light"/>
                        <a:cs typeface="Lato Light"/>
                        <a:sym typeface="Lato Light"/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t/>
                      </a:r>
                      <a:endParaRPr sz="1100" u="none" cap="none" strike="noStrike">
                        <a:latin typeface="Lato Light"/>
                        <a:ea typeface="Lato Light"/>
                        <a:cs typeface="Lato Light"/>
                        <a:sym typeface="Lato Light"/>
                      </a:endParaRPr>
                    </a:p>
                  </a:txBody>
                  <a:tcPr marT="90000" marB="22875" marR="45725" marL="90025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b="0" i="0" lang="en" sz="1100" u="none" cap="none" strike="noStrike">
                          <a:solidFill>
                            <a:schemeClr val="dk1"/>
                          </a:solidFill>
                          <a:latin typeface="Lato Light"/>
                          <a:ea typeface="Lato Light"/>
                          <a:cs typeface="Lato Light"/>
                          <a:sym typeface="Lato Light"/>
                        </a:rPr>
                        <a:t>5</a:t>
                      </a:r>
                      <a:endParaRPr b="0" i="0" sz="1100" u="none" cap="none" strike="noStrike">
                        <a:solidFill>
                          <a:schemeClr val="dk1"/>
                        </a:solidFill>
                        <a:latin typeface="Lato Light"/>
                        <a:ea typeface="Lato Light"/>
                        <a:cs typeface="Lato Light"/>
                        <a:sym typeface="Lato Light"/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t/>
                      </a:r>
                      <a:endParaRPr sz="1100" u="none" cap="none" strike="noStrike">
                        <a:latin typeface="Lato Light"/>
                        <a:ea typeface="Lato Light"/>
                        <a:cs typeface="Lato Light"/>
                        <a:sym typeface="Lato Light"/>
                      </a:endParaRPr>
                    </a:p>
                  </a:txBody>
                  <a:tcPr marT="90000" marB="22875" marR="45725" marL="90025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b="0" i="0" lang="en" sz="1100" u="none" cap="none" strike="noStrike">
                          <a:solidFill>
                            <a:schemeClr val="lt1"/>
                          </a:solidFill>
                          <a:latin typeface="Lato Light"/>
                          <a:ea typeface="Lato Light"/>
                          <a:cs typeface="Lato Light"/>
                          <a:sym typeface="Lato Light"/>
                        </a:rPr>
                        <a:t>6</a:t>
                      </a:r>
                      <a:endParaRPr b="0" i="0" sz="1100" u="none" cap="none" strike="noStrike">
                        <a:solidFill>
                          <a:schemeClr val="lt1"/>
                        </a:solidFill>
                        <a:latin typeface="Lato Light"/>
                        <a:ea typeface="Lato Light"/>
                        <a:cs typeface="Lato Light"/>
                        <a:sym typeface="Lato Light"/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t/>
                      </a:r>
                      <a:endParaRPr sz="1100" u="none" cap="none" strike="noStrike">
                        <a:solidFill>
                          <a:schemeClr val="lt1"/>
                        </a:solidFill>
                        <a:latin typeface="Lato Light"/>
                        <a:ea typeface="Lato Light"/>
                        <a:cs typeface="Lato Light"/>
                        <a:sym typeface="Lato Light"/>
                      </a:endParaRPr>
                    </a:p>
                  </a:txBody>
                  <a:tcPr marT="90000" marB="22875" marR="45725" marL="90025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4"/>
                    </a:solidFill>
                  </a:tcPr>
                </a:tc>
              </a:tr>
              <a:tr h="76172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b="0" i="0" lang="en" sz="1100" u="none" cap="none" strike="noStrike">
                          <a:solidFill>
                            <a:schemeClr val="lt1"/>
                          </a:solidFill>
                          <a:latin typeface="Lato Light"/>
                          <a:ea typeface="Lato Light"/>
                          <a:cs typeface="Lato Light"/>
                          <a:sym typeface="Lato Light"/>
                        </a:rPr>
                        <a:t>7</a:t>
                      </a:r>
                      <a:endParaRPr b="0" i="0" sz="1100" u="none" cap="none" strike="noStrike">
                        <a:solidFill>
                          <a:schemeClr val="lt1"/>
                        </a:solidFill>
                        <a:latin typeface="Lato Light"/>
                        <a:ea typeface="Lato Light"/>
                        <a:cs typeface="Lato Light"/>
                        <a:sym typeface="Lato Light"/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t/>
                      </a:r>
                      <a:endParaRPr sz="1100" u="none" cap="none" strike="noStrike">
                        <a:solidFill>
                          <a:schemeClr val="lt1"/>
                        </a:solidFill>
                        <a:latin typeface="Lato Light"/>
                        <a:ea typeface="Lato Light"/>
                        <a:cs typeface="Lato Light"/>
                        <a:sym typeface="Lato Light"/>
                      </a:endParaRPr>
                    </a:p>
                  </a:txBody>
                  <a:tcPr marT="90000" marB="22875" marR="45725" marL="90025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b="0" i="0" lang="en" sz="1100" u="none" cap="none" strike="noStrike">
                          <a:solidFill>
                            <a:schemeClr val="dk1"/>
                          </a:solidFill>
                          <a:latin typeface="Lato Light"/>
                          <a:ea typeface="Lato Light"/>
                          <a:cs typeface="Lato Light"/>
                          <a:sym typeface="Lato Light"/>
                        </a:rPr>
                        <a:t>8</a:t>
                      </a:r>
                      <a:endParaRPr b="0" i="0" sz="1100" u="none" cap="none" strike="noStrike">
                        <a:solidFill>
                          <a:schemeClr val="dk1"/>
                        </a:solidFill>
                        <a:latin typeface="Lato Light"/>
                        <a:ea typeface="Lato Light"/>
                        <a:cs typeface="Lato Light"/>
                        <a:sym typeface="Lato Light"/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400"/>
                        <a:buFont typeface="Arial"/>
                        <a:buNone/>
                      </a:pPr>
                      <a:r>
                        <a:rPr b="1" lang="en" sz="2400" u="none" cap="none" strike="noStrike">
                          <a:solidFill>
                            <a:schemeClr val="lt1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1</a:t>
                      </a:r>
                      <a:endParaRPr sz="1100" u="none" cap="none" strike="noStrike">
                        <a:latin typeface="Lato Light"/>
                        <a:ea typeface="Lato Light"/>
                        <a:cs typeface="Lato Light"/>
                        <a:sym typeface="Lato Light"/>
                      </a:endParaRPr>
                    </a:p>
                  </a:txBody>
                  <a:tcPr marT="90000" marB="22875" marR="45725" marL="90025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b="0" i="0" lang="en" sz="1100" u="none" cap="none" strike="noStrike">
                          <a:latin typeface="Lato Light"/>
                          <a:ea typeface="Lato Light"/>
                          <a:cs typeface="Lato Light"/>
                          <a:sym typeface="Lato Light"/>
                        </a:rPr>
                        <a:t>9</a:t>
                      </a:r>
                      <a:endParaRPr b="0" i="0" sz="1100" u="none" cap="none" strike="noStrike">
                        <a:latin typeface="Lato Light"/>
                        <a:ea typeface="Lato Light"/>
                        <a:cs typeface="Lato Light"/>
                        <a:sym typeface="Lato Light"/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t/>
                      </a:r>
                      <a:endParaRPr sz="1100" u="none" cap="none" strike="noStrike">
                        <a:latin typeface="Lato Light"/>
                        <a:ea typeface="Lato Light"/>
                        <a:cs typeface="Lato Light"/>
                        <a:sym typeface="Lato Light"/>
                      </a:endParaRPr>
                    </a:p>
                  </a:txBody>
                  <a:tcPr marT="90000" marB="22875" marR="45725" marL="90025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b="0" i="0" lang="en" sz="1100" u="none" cap="none" strike="noStrike">
                          <a:latin typeface="Lato Light"/>
                          <a:ea typeface="Lato Light"/>
                          <a:cs typeface="Lato Light"/>
                          <a:sym typeface="Lato Light"/>
                        </a:rPr>
                        <a:t>10</a:t>
                      </a:r>
                      <a:endParaRPr b="0" i="0" sz="1100" u="none" cap="none" strike="noStrike">
                        <a:latin typeface="Lato Light"/>
                        <a:ea typeface="Lato Light"/>
                        <a:cs typeface="Lato Light"/>
                        <a:sym typeface="Lato Light"/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t/>
                      </a:r>
                      <a:endParaRPr b="1" sz="2400" u="none" cap="none" strike="noStrike"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T="90000" marB="22875" marR="45725" marL="90025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b="0" i="0" lang="en" sz="1100" u="none" cap="none" strike="noStrike">
                          <a:latin typeface="Lato Light"/>
                          <a:ea typeface="Lato Light"/>
                          <a:cs typeface="Lato Light"/>
                          <a:sym typeface="Lato Light"/>
                        </a:rPr>
                        <a:t>11</a:t>
                      </a:r>
                      <a:endParaRPr b="0" i="0" sz="1100" u="none" cap="none" strike="noStrike">
                        <a:latin typeface="Lato Light"/>
                        <a:ea typeface="Lato Light"/>
                        <a:cs typeface="Lato Light"/>
                        <a:sym typeface="Lato Light"/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t/>
                      </a:r>
                      <a:endParaRPr sz="1100" u="none" cap="none" strike="noStrike">
                        <a:latin typeface="Lato Light"/>
                        <a:ea typeface="Lato Light"/>
                        <a:cs typeface="Lato Light"/>
                        <a:sym typeface="Lato Light"/>
                      </a:endParaRPr>
                    </a:p>
                  </a:txBody>
                  <a:tcPr marT="90000" marB="22875" marR="45725" marL="90025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b="0" i="0" lang="en" sz="1100" u="none" cap="none" strike="noStrike">
                          <a:latin typeface="Lato Light"/>
                          <a:ea typeface="Lato Light"/>
                          <a:cs typeface="Lato Light"/>
                          <a:sym typeface="Lato Light"/>
                        </a:rPr>
                        <a:t>12</a:t>
                      </a:r>
                      <a:endParaRPr b="0" i="0" sz="1100" u="none" cap="none" strike="noStrike">
                        <a:latin typeface="Lato Light"/>
                        <a:ea typeface="Lato Light"/>
                        <a:cs typeface="Lato Light"/>
                        <a:sym typeface="Lato Light"/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t/>
                      </a:r>
                      <a:endParaRPr sz="1100" u="none" cap="none" strike="noStrike">
                        <a:latin typeface="Lato Light"/>
                        <a:ea typeface="Lato Light"/>
                        <a:cs typeface="Lato Light"/>
                        <a:sym typeface="Lato Light"/>
                      </a:endParaRPr>
                    </a:p>
                  </a:txBody>
                  <a:tcPr marT="90000" marB="22875" marR="45725" marL="90025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b="0" i="0" lang="en" sz="1100" u="none" cap="none" strike="noStrike">
                          <a:solidFill>
                            <a:schemeClr val="lt1"/>
                          </a:solidFill>
                          <a:latin typeface="Lato Light"/>
                          <a:ea typeface="Lato Light"/>
                          <a:cs typeface="Lato Light"/>
                          <a:sym typeface="Lato Light"/>
                        </a:rPr>
                        <a:t>13</a:t>
                      </a:r>
                      <a:endParaRPr b="0" i="0" sz="1100" u="none" cap="none" strike="noStrike">
                        <a:solidFill>
                          <a:schemeClr val="lt1"/>
                        </a:solidFill>
                        <a:latin typeface="Lato Light"/>
                        <a:ea typeface="Lato Light"/>
                        <a:cs typeface="Lato Light"/>
                        <a:sym typeface="Lato Light"/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t/>
                      </a:r>
                      <a:endParaRPr sz="1100" u="none" cap="none" strike="noStrike">
                        <a:solidFill>
                          <a:schemeClr val="lt1"/>
                        </a:solidFill>
                        <a:latin typeface="Lato Light"/>
                        <a:ea typeface="Lato Light"/>
                        <a:cs typeface="Lato Light"/>
                        <a:sym typeface="Lato Light"/>
                      </a:endParaRPr>
                    </a:p>
                  </a:txBody>
                  <a:tcPr marT="90000" marB="22875" marR="45725" marL="90025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4"/>
                    </a:solidFill>
                  </a:tcPr>
                </a:tc>
              </a:tr>
              <a:tr h="71107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b="0" i="0" lang="en" sz="1100" u="none" cap="none" strike="noStrike">
                          <a:solidFill>
                            <a:schemeClr val="lt1"/>
                          </a:solidFill>
                          <a:latin typeface="Lato Light"/>
                          <a:ea typeface="Lato Light"/>
                          <a:cs typeface="Lato Light"/>
                          <a:sym typeface="Lato Light"/>
                        </a:rPr>
                        <a:t>14</a:t>
                      </a:r>
                      <a:endParaRPr b="0" i="0" sz="1100" u="none" cap="none" strike="noStrike">
                        <a:solidFill>
                          <a:schemeClr val="lt1"/>
                        </a:solidFill>
                        <a:latin typeface="Lato Light"/>
                        <a:ea typeface="Lato Light"/>
                        <a:cs typeface="Lato Light"/>
                        <a:sym typeface="Lato Light"/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t/>
                      </a:r>
                      <a:endParaRPr sz="1100" u="none" cap="none" strike="noStrike">
                        <a:solidFill>
                          <a:schemeClr val="lt1"/>
                        </a:solidFill>
                        <a:latin typeface="Lato Light"/>
                        <a:ea typeface="Lato Light"/>
                        <a:cs typeface="Lato Light"/>
                        <a:sym typeface="Lato Light"/>
                      </a:endParaRPr>
                    </a:p>
                  </a:txBody>
                  <a:tcPr marT="90000" marB="22875" marR="45725" marL="90025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b="0" i="0" lang="en" sz="1100" u="none" cap="none" strike="noStrike">
                          <a:latin typeface="Lato Light"/>
                          <a:ea typeface="Lato Light"/>
                          <a:cs typeface="Lato Light"/>
                          <a:sym typeface="Lato Light"/>
                        </a:rPr>
                        <a:t>15</a:t>
                      </a:r>
                      <a:endParaRPr b="0" i="0" sz="1100" u="none" cap="none" strike="noStrike">
                        <a:latin typeface="Lato Light"/>
                        <a:ea typeface="Lato Light"/>
                        <a:cs typeface="Lato Light"/>
                        <a:sym typeface="Lato Light"/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t/>
                      </a:r>
                      <a:endParaRPr sz="1100" u="none" cap="none" strike="noStrike">
                        <a:latin typeface="Lato Light"/>
                        <a:ea typeface="Lato Light"/>
                        <a:cs typeface="Lato Light"/>
                        <a:sym typeface="Lato Light"/>
                      </a:endParaRPr>
                    </a:p>
                  </a:txBody>
                  <a:tcPr marT="90000" marB="22875" marR="45725" marL="90025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b="0" i="0" lang="en" sz="1100" u="none" cap="none" strike="noStrike">
                          <a:latin typeface="Lato Light"/>
                          <a:ea typeface="Lato Light"/>
                          <a:cs typeface="Lato Light"/>
                          <a:sym typeface="Lato Light"/>
                        </a:rPr>
                        <a:t>16</a:t>
                      </a:r>
                      <a:endParaRPr b="0" i="0" sz="1100" u="none" cap="none" strike="noStrike">
                        <a:latin typeface="Lato Light"/>
                        <a:ea typeface="Lato Light"/>
                        <a:cs typeface="Lato Light"/>
                        <a:sym typeface="Lato Light"/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t/>
                      </a:r>
                      <a:endParaRPr sz="1100" u="none" cap="none" strike="noStrike">
                        <a:latin typeface="Lato Light"/>
                        <a:ea typeface="Lato Light"/>
                        <a:cs typeface="Lato Light"/>
                        <a:sym typeface="Lato Light"/>
                      </a:endParaRPr>
                    </a:p>
                  </a:txBody>
                  <a:tcPr marT="90000" marB="22875" marR="45725" marL="90025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b="0" i="0" lang="en" sz="1100" u="none" cap="none" strike="noStrike">
                          <a:latin typeface="Lato Light"/>
                          <a:ea typeface="Lato Light"/>
                          <a:cs typeface="Lato Light"/>
                          <a:sym typeface="Lato Light"/>
                        </a:rPr>
                        <a:t>17</a:t>
                      </a:r>
                      <a:endParaRPr b="0" i="0" sz="1100" u="none" cap="none" strike="noStrike">
                        <a:latin typeface="Lato Light"/>
                        <a:ea typeface="Lato Light"/>
                        <a:cs typeface="Lato Light"/>
                        <a:sym typeface="Lato Light"/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t/>
                      </a:r>
                      <a:endParaRPr sz="1100" u="none" cap="none" strike="noStrike">
                        <a:latin typeface="Lato Light"/>
                        <a:ea typeface="Lato Light"/>
                        <a:cs typeface="Lato Light"/>
                        <a:sym typeface="Lato Light"/>
                      </a:endParaRPr>
                    </a:p>
                  </a:txBody>
                  <a:tcPr marT="90000" marB="22875" marR="45725" marL="90025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b="0" i="0" lang="en" sz="1100" u="none" cap="none" strike="noStrike">
                          <a:latin typeface="Lato Light"/>
                          <a:ea typeface="Lato Light"/>
                          <a:cs typeface="Lato Light"/>
                          <a:sym typeface="Lato Light"/>
                        </a:rPr>
                        <a:t>18</a:t>
                      </a:r>
                      <a:endParaRPr b="0" i="0" sz="1100" u="none" cap="none" strike="noStrike">
                        <a:latin typeface="Lato Light"/>
                        <a:ea typeface="Lato Light"/>
                        <a:cs typeface="Lato Light"/>
                        <a:sym typeface="Lato Light"/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t/>
                      </a:r>
                      <a:endParaRPr sz="1100" u="none" cap="none" strike="noStrike">
                        <a:latin typeface="Lato Light"/>
                        <a:ea typeface="Lato Light"/>
                        <a:cs typeface="Lato Light"/>
                        <a:sym typeface="Lato Light"/>
                      </a:endParaRPr>
                    </a:p>
                  </a:txBody>
                  <a:tcPr marT="90000" marB="22875" marR="45725" marL="90025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b="0" i="0" lang="en" sz="1100" u="none" cap="none" strike="noStrike">
                          <a:latin typeface="Lato Light"/>
                          <a:ea typeface="Lato Light"/>
                          <a:cs typeface="Lato Light"/>
                          <a:sym typeface="Lato Light"/>
                        </a:rPr>
                        <a:t>19</a:t>
                      </a:r>
                      <a:endParaRPr b="0" i="0" sz="1100" u="none" cap="none" strike="noStrike">
                        <a:latin typeface="Lato Light"/>
                        <a:ea typeface="Lato Light"/>
                        <a:cs typeface="Lato Light"/>
                        <a:sym typeface="Lato Light"/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t/>
                      </a:r>
                      <a:endParaRPr sz="1100" u="none" cap="none" strike="noStrike">
                        <a:latin typeface="Lato Light"/>
                        <a:ea typeface="Lato Light"/>
                        <a:cs typeface="Lato Light"/>
                        <a:sym typeface="Lato Light"/>
                      </a:endParaRPr>
                    </a:p>
                  </a:txBody>
                  <a:tcPr marT="90000" marB="22875" marR="45725" marL="90025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b="0" i="0" lang="en" sz="1100" u="none" cap="none" strike="noStrike">
                          <a:solidFill>
                            <a:schemeClr val="lt1"/>
                          </a:solidFill>
                          <a:latin typeface="Lato Light"/>
                          <a:ea typeface="Lato Light"/>
                          <a:cs typeface="Lato Light"/>
                          <a:sym typeface="Lato Light"/>
                        </a:rPr>
                        <a:t>20</a:t>
                      </a:r>
                      <a:endParaRPr b="0" i="0" sz="1100" u="none" cap="none" strike="noStrike">
                        <a:solidFill>
                          <a:schemeClr val="lt1"/>
                        </a:solidFill>
                        <a:latin typeface="Lato Light"/>
                        <a:ea typeface="Lato Light"/>
                        <a:cs typeface="Lato Light"/>
                        <a:sym typeface="Lato Light"/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t/>
                      </a:r>
                      <a:endParaRPr sz="1100" u="none" cap="none" strike="noStrike">
                        <a:solidFill>
                          <a:schemeClr val="lt1"/>
                        </a:solidFill>
                        <a:latin typeface="Lato Light"/>
                        <a:ea typeface="Lato Light"/>
                        <a:cs typeface="Lato Light"/>
                        <a:sym typeface="Lato Light"/>
                      </a:endParaRPr>
                    </a:p>
                  </a:txBody>
                  <a:tcPr marT="90000" marB="22875" marR="45725" marL="90025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4"/>
                    </a:solidFill>
                  </a:tcPr>
                </a:tc>
              </a:tr>
              <a:tr h="71107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b="0" i="0" lang="en" sz="1100" u="none" cap="none" strike="noStrike">
                          <a:solidFill>
                            <a:schemeClr val="lt1"/>
                          </a:solidFill>
                          <a:latin typeface="Lato Light"/>
                          <a:ea typeface="Lato Light"/>
                          <a:cs typeface="Lato Light"/>
                          <a:sym typeface="Lato Light"/>
                        </a:rPr>
                        <a:t>21</a:t>
                      </a:r>
                      <a:endParaRPr b="0" i="0" sz="1100" u="none" cap="none" strike="noStrike">
                        <a:solidFill>
                          <a:schemeClr val="lt1"/>
                        </a:solidFill>
                        <a:latin typeface="Lato Light"/>
                        <a:ea typeface="Lato Light"/>
                        <a:cs typeface="Lato Light"/>
                        <a:sym typeface="Lato Light"/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t/>
                      </a:r>
                      <a:endParaRPr sz="1100" u="none" cap="none" strike="noStrike">
                        <a:solidFill>
                          <a:schemeClr val="lt1"/>
                        </a:solidFill>
                        <a:latin typeface="Lato Light"/>
                        <a:ea typeface="Lato Light"/>
                        <a:cs typeface="Lato Light"/>
                        <a:sym typeface="Lato Light"/>
                      </a:endParaRPr>
                    </a:p>
                  </a:txBody>
                  <a:tcPr marT="90000" marB="22875" marR="45725" marL="90025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b="0" i="0" lang="en" sz="1100" u="none" cap="none" strike="noStrike">
                          <a:latin typeface="Lato Light"/>
                          <a:ea typeface="Lato Light"/>
                          <a:cs typeface="Lato Light"/>
                          <a:sym typeface="Lato Light"/>
                        </a:rPr>
                        <a:t>22</a:t>
                      </a:r>
                      <a:endParaRPr b="0" i="0" sz="1100" u="none" cap="none" strike="noStrike">
                        <a:latin typeface="Lato Light"/>
                        <a:ea typeface="Lato Light"/>
                        <a:cs typeface="Lato Light"/>
                        <a:sym typeface="Lato Light"/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t/>
                      </a:r>
                      <a:endParaRPr sz="1100" u="none" cap="none" strike="noStrike">
                        <a:latin typeface="Lato Light"/>
                        <a:ea typeface="Lato Light"/>
                        <a:cs typeface="Lato Light"/>
                        <a:sym typeface="Lato Light"/>
                      </a:endParaRPr>
                    </a:p>
                  </a:txBody>
                  <a:tcPr marT="90000" marB="22875" marR="45725" marL="90025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b="0" i="0" lang="en" sz="1100" u="none" cap="none" strike="noStrike">
                          <a:latin typeface="Lato Light"/>
                          <a:ea typeface="Lato Light"/>
                          <a:cs typeface="Lato Light"/>
                          <a:sym typeface="Lato Light"/>
                        </a:rPr>
                        <a:t>23</a:t>
                      </a:r>
                      <a:endParaRPr b="0" i="0" sz="1100" u="none" cap="none" strike="noStrike">
                        <a:latin typeface="Lato Light"/>
                        <a:ea typeface="Lato Light"/>
                        <a:cs typeface="Lato Light"/>
                        <a:sym typeface="Lato Light"/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t/>
                      </a:r>
                      <a:endParaRPr sz="1100" u="none" cap="none" strike="noStrike">
                        <a:latin typeface="Lato Light"/>
                        <a:ea typeface="Lato Light"/>
                        <a:cs typeface="Lato Light"/>
                        <a:sym typeface="Lato Light"/>
                      </a:endParaRPr>
                    </a:p>
                  </a:txBody>
                  <a:tcPr marT="90000" marB="22875" marR="45725" marL="90025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b="0" i="0" lang="en" sz="1100" u="none" cap="none" strike="noStrike">
                          <a:latin typeface="Lato Light"/>
                          <a:ea typeface="Lato Light"/>
                          <a:cs typeface="Lato Light"/>
                          <a:sym typeface="Lato Light"/>
                        </a:rPr>
                        <a:t>24</a:t>
                      </a:r>
                      <a:endParaRPr b="0" i="0" sz="1100" u="none" cap="none" strike="noStrike">
                        <a:latin typeface="Lato Light"/>
                        <a:ea typeface="Lato Light"/>
                        <a:cs typeface="Lato Light"/>
                        <a:sym typeface="Lato Light"/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t/>
                      </a:r>
                      <a:endParaRPr sz="1100" u="none" cap="none" strike="noStrike">
                        <a:latin typeface="Lato Light"/>
                        <a:ea typeface="Lato Light"/>
                        <a:cs typeface="Lato Light"/>
                        <a:sym typeface="Lato Light"/>
                      </a:endParaRPr>
                    </a:p>
                  </a:txBody>
                  <a:tcPr marT="90000" marB="22875" marR="45725" marL="90025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b="0" i="0" lang="en" sz="1100" u="none" cap="none" strike="noStrike">
                          <a:latin typeface="Lato Light"/>
                          <a:ea typeface="Lato Light"/>
                          <a:cs typeface="Lato Light"/>
                          <a:sym typeface="Lato Light"/>
                        </a:rPr>
                        <a:t>25</a:t>
                      </a:r>
                      <a:endParaRPr b="0" i="0" sz="1100" u="none" cap="none" strike="noStrike">
                        <a:latin typeface="Lato Light"/>
                        <a:ea typeface="Lato Light"/>
                        <a:cs typeface="Lato Light"/>
                        <a:sym typeface="Lato Light"/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t/>
                      </a:r>
                      <a:endParaRPr sz="1100" u="none" cap="none" strike="noStrike">
                        <a:latin typeface="Lato Light"/>
                        <a:ea typeface="Lato Light"/>
                        <a:cs typeface="Lato Light"/>
                        <a:sym typeface="Lato Light"/>
                      </a:endParaRPr>
                    </a:p>
                  </a:txBody>
                  <a:tcPr marT="90000" marB="22875" marR="45725" marL="90025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b="0" i="0" lang="en" sz="1100" u="none" cap="none" strike="noStrike">
                          <a:latin typeface="Lato Light"/>
                          <a:ea typeface="Lato Light"/>
                          <a:cs typeface="Lato Light"/>
                          <a:sym typeface="Lato Light"/>
                        </a:rPr>
                        <a:t>26</a:t>
                      </a:r>
                      <a:endParaRPr b="0" i="0" sz="1100" u="none" cap="none" strike="noStrike">
                        <a:latin typeface="Lato Light"/>
                        <a:ea typeface="Lato Light"/>
                        <a:cs typeface="Lato Light"/>
                        <a:sym typeface="Lato Light"/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t/>
                      </a:r>
                      <a:endParaRPr sz="1100" u="none" cap="none" strike="noStrike">
                        <a:latin typeface="Lato Light"/>
                        <a:ea typeface="Lato Light"/>
                        <a:cs typeface="Lato Light"/>
                        <a:sym typeface="Lato Light"/>
                      </a:endParaRPr>
                    </a:p>
                  </a:txBody>
                  <a:tcPr marT="90000" marB="22875" marR="45725" marL="90025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b="0" i="0" lang="en" sz="1100" u="none" cap="none" strike="noStrike">
                          <a:solidFill>
                            <a:schemeClr val="lt1"/>
                          </a:solidFill>
                          <a:latin typeface="Lato Light"/>
                          <a:ea typeface="Lato Light"/>
                          <a:cs typeface="Lato Light"/>
                          <a:sym typeface="Lato Light"/>
                        </a:rPr>
                        <a:t>27</a:t>
                      </a:r>
                      <a:endParaRPr b="0" i="0" sz="1100" u="none" cap="none" strike="noStrike">
                        <a:solidFill>
                          <a:schemeClr val="lt1"/>
                        </a:solidFill>
                        <a:latin typeface="Lato Light"/>
                        <a:ea typeface="Lato Light"/>
                        <a:cs typeface="Lato Light"/>
                        <a:sym typeface="Lato Light"/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t/>
                      </a:r>
                      <a:endParaRPr sz="1100" u="none" cap="none" strike="noStrike">
                        <a:solidFill>
                          <a:schemeClr val="lt1"/>
                        </a:solidFill>
                        <a:latin typeface="Lato Light"/>
                        <a:ea typeface="Lato Light"/>
                        <a:cs typeface="Lato Light"/>
                        <a:sym typeface="Lato Light"/>
                      </a:endParaRPr>
                    </a:p>
                  </a:txBody>
                  <a:tcPr marT="90000" marB="22875" marR="45725" marL="90025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4"/>
                    </a:solidFill>
                  </a:tcPr>
                </a:tc>
              </a:tr>
              <a:tr h="88272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b="0" i="0" lang="en" sz="1100" u="none" cap="none" strike="noStrike">
                          <a:solidFill>
                            <a:schemeClr val="lt1"/>
                          </a:solidFill>
                          <a:latin typeface="Lato Light"/>
                          <a:ea typeface="Lato Light"/>
                          <a:cs typeface="Lato Light"/>
                          <a:sym typeface="Lato Light"/>
                        </a:rPr>
                        <a:t>28</a:t>
                      </a:r>
                      <a:endParaRPr b="0" i="0" sz="1100" u="none" cap="none" strike="noStrike">
                        <a:solidFill>
                          <a:schemeClr val="lt1"/>
                        </a:solidFill>
                        <a:latin typeface="Lato Light"/>
                        <a:ea typeface="Lato Light"/>
                        <a:cs typeface="Lato Light"/>
                        <a:sym typeface="Lato Light"/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t/>
                      </a:r>
                      <a:endParaRPr sz="1100" u="none" cap="none" strike="noStrike">
                        <a:solidFill>
                          <a:schemeClr val="lt1"/>
                        </a:solidFill>
                        <a:latin typeface="Lato Light"/>
                        <a:ea typeface="Lato Light"/>
                        <a:cs typeface="Lato Light"/>
                        <a:sym typeface="Lato Light"/>
                      </a:endParaRPr>
                    </a:p>
                  </a:txBody>
                  <a:tcPr marT="90000" marB="31075" marR="62175" marL="90025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b="0" i="0" lang="en" sz="1100" u="none" cap="none" strike="noStrike">
                          <a:latin typeface="Lato Light"/>
                          <a:ea typeface="Lato Light"/>
                          <a:cs typeface="Lato Light"/>
                          <a:sym typeface="Lato Light"/>
                        </a:rPr>
                        <a:t>29</a:t>
                      </a:r>
                      <a:endParaRPr b="0" i="0" sz="1100" u="none" cap="none" strike="noStrike">
                        <a:latin typeface="Lato Light"/>
                        <a:ea typeface="Lato Light"/>
                        <a:cs typeface="Lato Light"/>
                        <a:sym typeface="Lato Light"/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t/>
                      </a:r>
                      <a:endParaRPr sz="1100" u="none" cap="none" strike="noStrike">
                        <a:latin typeface="Lato Light"/>
                        <a:ea typeface="Lato Light"/>
                        <a:cs typeface="Lato Light"/>
                        <a:sym typeface="Lato Light"/>
                      </a:endParaRPr>
                    </a:p>
                  </a:txBody>
                  <a:tcPr marT="90000" marB="31075" marR="62175" marL="90025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b="0" i="0" lang="en" sz="1100" u="none" cap="none" strike="noStrike">
                          <a:latin typeface="Lato Light"/>
                          <a:ea typeface="Lato Light"/>
                          <a:cs typeface="Lato Light"/>
                          <a:sym typeface="Lato Light"/>
                        </a:rPr>
                        <a:t>30</a:t>
                      </a:r>
                      <a:endParaRPr b="0" i="0" sz="1100" u="none" cap="none" strike="noStrike">
                        <a:latin typeface="Lato Light"/>
                        <a:ea typeface="Lato Light"/>
                        <a:cs typeface="Lato Light"/>
                        <a:sym typeface="Lato Light"/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t/>
                      </a:r>
                      <a:endParaRPr sz="1100" u="none" cap="none" strike="noStrike">
                        <a:latin typeface="Lato Light"/>
                        <a:ea typeface="Lato Light"/>
                        <a:cs typeface="Lato Light"/>
                        <a:sym typeface="Lato Light"/>
                      </a:endParaRPr>
                    </a:p>
                  </a:txBody>
                  <a:tcPr marT="90000" marB="31075" marR="62175" marL="90025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b="0" i="0" lang="en" sz="1100" u="none" cap="none" strike="noStrike">
                          <a:latin typeface="Lato Light"/>
                          <a:ea typeface="Lato Light"/>
                          <a:cs typeface="Lato Light"/>
                          <a:sym typeface="Lato Light"/>
                        </a:rPr>
                        <a:t>31</a:t>
                      </a:r>
                      <a:endParaRPr b="0" i="0" sz="1100" u="none" cap="none" strike="noStrike">
                        <a:latin typeface="Lato Light"/>
                        <a:ea typeface="Lato Light"/>
                        <a:cs typeface="Lato Light"/>
                        <a:sym typeface="Lato Light"/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t/>
                      </a:r>
                      <a:endParaRPr sz="1100" u="none" cap="none" strike="noStrike">
                        <a:latin typeface="Lato Light"/>
                        <a:ea typeface="Lato Light"/>
                        <a:cs typeface="Lato Light"/>
                        <a:sym typeface="Lato Light"/>
                      </a:endParaRPr>
                    </a:p>
                  </a:txBody>
                  <a:tcPr marT="90000" marB="31075" marR="62175" marL="90025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b="0" i="0" lang="en" sz="1100" u="none" cap="none" strike="noStrike">
                          <a:solidFill>
                            <a:schemeClr val="lt1"/>
                          </a:solidFill>
                          <a:latin typeface="Lato Light"/>
                          <a:ea typeface="Lato Light"/>
                          <a:cs typeface="Lato Light"/>
                          <a:sym typeface="Lato Light"/>
                        </a:rPr>
                        <a:t>1</a:t>
                      </a:r>
                      <a:endParaRPr sz="700" u="none" cap="none" strike="noStrike"/>
                    </a:p>
                  </a:txBody>
                  <a:tcPr marT="90000" marB="31075" marR="62175" marL="90025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dk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b="0" i="0" lang="en" sz="1100" u="none" cap="none" strike="noStrike">
                          <a:solidFill>
                            <a:schemeClr val="lt1"/>
                          </a:solidFill>
                          <a:latin typeface="Lato Light"/>
                          <a:ea typeface="Lato Light"/>
                          <a:cs typeface="Lato Light"/>
                          <a:sym typeface="Lato Light"/>
                        </a:rPr>
                        <a:t>2</a:t>
                      </a:r>
                      <a:endParaRPr sz="700" u="none" cap="none" strike="noStrike"/>
                    </a:p>
                  </a:txBody>
                  <a:tcPr marT="90000" marB="31075" marR="62175" marL="90025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dk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b="0" i="0" lang="en" sz="1100" u="none" cap="none" strike="noStrike">
                          <a:solidFill>
                            <a:schemeClr val="lt1"/>
                          </a:solidFill>
                          <a:latin typeface="Lato Light"/>
                          <a:ea typeface="Lato Light"/>
                          <a:cs typeface="Lato Light"/>
                          <a:sym typeface="Lato Light"/>
                        </a:rPr>
                        <a:t>3</a:t>
                      </a:r>
                      <a:endParaRPr sz="700" u="none" cap="none" strike="noStrike"/>
                    </a:p>
                  </a:txBody>
                  <a:tcPr marT="90000" marB="31075" marR="62175" marL="90025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4"/>
                    </a:solidFill>
                  </a:tcPr>
                </a:tc>
              </a:tr>
            </a:tbl>
          </a:graphicData>
        </a:graphic>
      </p:graphicFrame>
      <p:sp>
        <p:nvSpPr>
          <p:cNvPr id="143" name="Google Shape;143;p4"/>
          <p:cNvSpPr/>
          <p:nvPr/>
        </p:nvSpPr>
        <p:spPr>
          <a:xfrm>
            <a:off x="753567" y="1922433"/>
            <a:ext cx="3471600" cy="2009700"/>
          </a:xfrm>
          <a:prstGeom prst="rect">
            <a:avLst/>
          </a:prstGeom>
          <a:noFill/>
          <a:ln>
            <a:noFill/>
          </a:ln>
        </p:spPr>
        <p:txBody>
          <a:bodyPr anchorCtr="0" anchor="t" bIns="22875" lIns="45725" spcFirstLastPara="1" rIns="45725" wrap="square" tIns="22875">
            <a:noAutofit/>
          </a:bodyPr>
          <a:lstStyle/>
          <a:p>
            <a:pPr indent="-457200" lvl="0" marL="609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Lato"/>
              <a:buChar char="●"/>
            </a:pPr>
            <a:r>
              <a:rPr b="0" i="0" lang="en" sz="2400" u="none" cap="none" strike="noStrik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rPr>
              <a:t>Verify all rent on the 8th.</a:t>
            </a:r>
            <a:endParaRPr b="0" i="0" sz="2400" u="none" cap="none" strike="noStrike">
              <a:solidFill>
                <a:schemeClr val="dk2"/>
              </a:solidFill>
              <a:latin typeface="Lato"/>
              <a:ea typeface="Lato"/>
              <a:cs typeface="Lato"/>
              <a:sym typeface="Lato"/>
            </a:endParaRPr>
          </a:p>
          <a:p>
            <a:pPr indent="-457200" lvl="0" marL="609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Lato"/>
              <a:buChar char="●"/>
            </a:pPr>
            <a:r>
              <a:rPr b="0" i="0" lang="en" sz="2400" u="none" cap="none" strike="noStrik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rPr>
              <a:t>Mail notices of non-payment of rent on the same day.</a:t>
            </a:r>
            <a:endParaRPr b="0" i="0" sz="2400" u="none" cap="none" strike="noStrike">
              <a:solidFill>
                <a:schemeClr val="dk2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t/>
            </a:r>
            <a:endParaRPr b="0" i="1" sz="2000" u="none" cap="none" strike="noStrike">
              <a:solidFill>
                <a:schemeClr val="dk2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44" name="Google Shape;144;p4"/>
          <p:cNvSpPr/>
          <p:nvPr/>
        </p:nvSpPr>
        <p:spPr>
          <a:xfrm>
            <a:off x="753575" y="4663075"/>
            <a:ext cx="2664900" cy="1589700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txBody>
          <a:bodyPr anchorCtr="0" anchor="ctr" bIns="22875" lIns="45725" spcFirstLastPara="1" rIns="45725" wrap="square" tIns="228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5" name="Google Shape;145;p4"/>
          <p:cNvSpPr/>
          <p:nvPr/>
        </p:nvSpPr>
        <p:spPr>
          <a:xfrm>
            <a:off x="978350" y="4779974"/>
            <a:ext cx="2215200" cy="661800"/>
          </a:xfrm>
          <a:prstGeom prst="rect">
            <a:avLst/>
          </a:prstGeom>
          <a:noFill/>
          <a:ln>
            <a:noFill/>
          </a:ln>
        </p:spPr>
        <p:txBody>
          <a:bodyPr anchorCtr="0" anchor="t" bIns="22875" lIns="45725" spcFirstLastPara="1" rIns="45725" wrap="square" tIns="22875">
            <a:noAutofit/>
          </a:bodyPr>
          <a:lstStyle/>
          <a:p>
            <a:pPr indent="0" lvl="0" marL="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</a:pPr>
            <a:r>
              <a:rPr b="1" i="0" lang="en" sz="2700" u="none" cap="none" strike="noStrike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rPr>
              <a:t>1 day*</a:t>
            </a:r>
            <a:endParaRPr b="1" i="0" sz="2700" u="none" cap="none" strike="noStrike">
              <a:solidFill>
                <a:schemeClr val="lt1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0" lvl="0" marL="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0" i="0" lang="en" sz="20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Non-Payment Notices</a:t>
            </a:r>
            <a:endParaRPr b="0" i="0" sz="2000" u="none" cap="none" strike="noStrike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46" name="Google Shape;146;p4"/>
          <p:cNvSpPr txBox="1"/>
          <p:nvPr/>
        </p:nvSpPr>
        <p:spPr>
          <a:xfrm>
            <a:off x="6916367" y="1236433"/>
            <a:ext cx="2793300" cy="6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1" i="0" lang="en" sz="2400" u="none" cap="none" strike="noStrike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July</a:t>
            </a:r>
            <a:endParaRPr b="1" i="0" sz="2400" u="none" cap="none" strike="noStrike">
              <a:solidFill>
                <a:srgbClr val="000000"/>
              </a:solidFill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0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5"/>
          <p:cNvSpPr txBox="1"/>
          <p:nvPr/>
        </p:nvSpPr>
        <p:spPr>
          <a:xfrm>
            <a:off x="1414198" y="529667"/>
            <a:ext cx="9363600" cy="661800"/>
          </a:xfrm>
          <a:prstGeom prst="rect">
            <a:avLst/>
          </a:prstGeom>
          <a:noFill/>
          <a:ln>
            <a:noFill/>
          </a:ln>
        </p:spPr>
        <p:txBody>
          <a:bodyPr anchorCtr="0" anchor="t" bIns="22875" lIns="45725" spcFirstLastPara="1" rIns="45725" wrap="square" tIns="2287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b="1" i="0" lang="en" sz="4000" u="none" cap="none" strike="noStrike"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rPr>
              <a:t>Sample Eviction Timeline</a:t>
            </a:r>
            <a:endParaRPr b="0" i="0" sz="7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aphicFrame>
        <p:nvGraphicFramePr>
          <p:cNvPr id="152" name="Google Shape;152;p5"/>
          <p:cNvGraphicFramePr/>
          <p:nvPr/>
        </p:nvGraphicFramePr>
        <p:xfrm>
          <a:off x="5015970" y="1770039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{44389FCD-81CB-47C7-BE01-8E45E6D4DB1E}</a:tableStyleId>
              </a:tblPr>
              <a:tblGrid>
                <a:gridCol w="942000"/>
                <a:gridCol w="942000"/>
                <a:gridCol w="942000"/>
                <a:gridCol w="942000"/>
                <a:gridCol w="942000"/>
                <a:gridCol w="942000"/>
                <a:gridCol w="942000"/>
              </a:tblGrid>
              <a:tr h="69320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500"/>
                        <a:buFont typeface="Arial"/>
                        <a:buNone/>
                      </a:pPr>
                      <a:r>
                        <a:rPr b="0" i="0" lang="en" sz="1500" u="none" cap="none" strike="noStrike">
                          <a:solidFill>
                            <a:schemeClr val="lt1"/>
                          </a:solidFill>
                          <a:latin typeface="Poppins Medium"/>
                          <a:ea typeface="Poppins Medium"/>
                          <a:cs typeface="Poppins Medium"/>
                          <a:sym typeface="Poppins Medium"/>
                        </a:rPr>
                        <a:t>Sun</a:t>
                      </a:r>
                      <a:endParaRPr sz="700" u="none" cap="none" strike="noStrike"/>
                    </a:p>
                  </a:txBody>
                  <a:tcPr marT="31075" marB="31075" marR="62175" marL="62175" anchor="ctr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dk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500"/>
                        <a:buFont typeface="Arial"/>
                        <a:buNone/>
                      </a:pPr>
                      <a:r>
                        <a:rPr b="0" i="0" lang="en" sz="1500" u="none" cap="none" strike="noStrike">
                          <a:solidFill>
                            <a:schemeClr val="lt1"/>
                          </a:solidFill>
                          <a:latin typeface="Poppins Medium"/>
                          <a:ea typeface="Poppins Medium"/>
                          <a:cs typeface="Poppins Medium"/>
                          <a:sym typeface="Poppins Medium"/>
                        </a:rPr>
                        <a:t>Mon</a:t>
                      </a:r>
                      <a:endParaRPr sz="700" u="none" cap="none" strike="noStrike"/>
                    </a:p>
                  </a:txBody>
                  <a:tcPr marT="31075" marB="31075" marR="62175" marL="62175" anchor="ctr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dk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500"/>
                        <a:buFont typeface="Arial"/>
                        <a:buNone/>
                      </a:pPr>
                      <a:r>
                        <a:rPr b="0" i="0" lang="en" sz="1500" u="none" cap="none" strike="noStrike">
                          <a:solidFill>
                            <a:schemeClr val="lt1"/>
                          </a:solidFill>
                          <a:latin typeface="Poppins Medium"/>
                          <a:ea typeface="Poppins Medium"/>
                          <a:cs typeface="Poppins Medium"/>
                          <a:sym typeface="Poppins Medium"/>
                        </a:rPr>
                        <a:t>Tue</a:t>
                      </a:r>
                      <a:endParaRPr sz="700" u="none" cap="none" strike="noStrike"/>
                    </a:p>
                  </a:txBody>
                  <a:tcPr marT="31075" marB="31075" marR="62175" marL="62175" anchor="ctr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dk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500"/>
                        <a:buFont typeface="Arial"/>
                        <a:buNone/>
                      </a:pPr>
                      <a:r>
                        <a:rPr b="0" i="0" lang="en" sz="1500" u="none" cap="none" strike="noStrike">
                          <a:solidFill>
                            <a:schemeClr val="lt1"/>
                          </a:solidFill>
                          <a:latin typeface="Poppins Medium"/>
                          <a:ea typeface="Poppins Medium"/>
                          <a:cs typeface="Poppins Medium"/>
                          <a:sym typeface="Poppins Medium"/>
                        </a:rPr>
                        <a:t>Wed</a:t>
                      </a:r>
                      <a:endParaRPr sz="700" u="none" cap="none" strike="noStrike"/>
                    </a:p>
                  </a:txBody>
                  <a:tcPr marT="31075" marB="31075" marR="62175" marL="62175" anchor="ctr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dk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500"/>
                        <a:buFont typeface="Arial"/>
                        <a:buNone/>
                      </a:pPr>
                      <a:r>
                        <a:rPr b="0" i="0" lang="en" sz="1500" u="none" cap="none" strike="noStrike">
                          <a:solidFill>
                            <a:schemeClr val="lt1"/>
                          </a:solidFill>
                          <a:latin typeface="Poppins Medium"/>
                          <a:ea typeface="Poppins Medium"/>
                          <a:cs typeface="Poppins Medium"/>
                          <a:sym typeface="Poppins Medium"/>
                        </a:rPr>
                        <a:t>Thu</a:t>
                      </a:r>
                      <a:endParaRPr sz="700" u="none" cap="none" strike="noStrike"/>
                    </a:p>
                  </a:txBody>
                  <a:tcPr marT="31075" marB="31075" marR="62175" marL="62175" anchor="ctr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dk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500"/>
                        <a:buFont typeface="Arial"/>
                        <a:buNone/>
                      </a:pPr>
                      <a:r>
                        <a:rPr b="0" i="0" lang="en" sz="1500" u="none" cap="none" strike="noStrike">
                          <a:solidFill>
                            <a:schemeClr val="lt1"/>
                          </a:solidFill>
                          <a:latin typeface="Poppins Medium"/>
                          <a:ea typeface="Poppins Medium"/>
                          <a:cs typeface="Poppins Medium"/>
                          <a:sym typeface="Poppins Medium"/>
                        </a:rPr>
                        <a:t>Fri</a:t>
                      </a:r>
                      <a:endParaRPr sz="700" u="none" cap="none" strike="noStrike"/>
                    </a:p>
                  </a:txBody>
                  <a:tcPr marT="31075" marB="31075" marR="62175" marL="62175" anchor="ctr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dk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500"/>
                        <a:buFont typeface="Arial"/>
                        <a:buNone/>
                      </a:pPr>
                      <a:r>
                        <a:rPr b="0" i="0" lang="en" sz="1500" u="none" cap="none" strike="noStrike">
                          <a:solidFill>
                            <a:schemeClr val="lt1"/>
                          </a:solidFill>
                          <a:latin typeface="Poppins Medium"/>
                          <a:ea typeface="Poppins Medium"/>
                          <a:cs typeface="Poppins Medium"/>
                          <a:sym typeface="Poppins Medium"/>
                        </a:rPr>
                        <a:t>Sat</a:t>
                      </a:r>
                      <a:endParaRPr sz="700" u="none" cap="none" strike="noStrike"/>
                    </a:p>
                  </a:txBody>
                  <a:tcPr marT="31075" marB="31075" marR="62175" marL="62175" anchor="ctr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dk2"/>
                    </a:solidFill>
                  </a:tcPr>
                </a:tc>
              </a:tr>
              <a:tr h="76172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b="0" i="0" lang="en" sz="1100" u="none" cap="none" strike="noStrike">
                          <a:solidFill>
                            <a:schemeClr val="lt1"/>
                          </a:solidFill>
                          <a:latin typeface="Lato Light"/>
                          <a:ea typeface="Lato Light"/>
                          <a:cs typeface="Lato Light"/>
                          <a:sym typeface="Lato Light"/>
                        </a:rPr>
                        <a:t>31</a:t>
                      </a:r>
                      <a:endParaRPr sz="700" u="none" cap="none" strike="noStrike"/>
                    </a:p>
                  </a:txBody>
                  <a:tcPr marT="90000" marB="22875" marR="45725" marL="90025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b="0" i="0" lang="en" sz="1100" u="none" cap="none" strike="noStrike">
                          <a:solidFill>
                            <a:schemeClr val="dk1"/>
                          </a:solidFill>
                          <a:latin typeface="Lato Light"/>
                          <a:ea typeface="Lato Light"/>
                          <a:cs typeface="Lato Light"/>
                          <a:sym typeface="Lato Light"/>
                        </a:rPr>
                        <a:t>1</a:t>
                      </a:r>
                      <a:endParaRPr b="0" i="0" sz="1100" u="none" cap="none" strike="noStrike">
                        <a:solidFill>
                          <a:schemeClr val="dk1"/>
                        </a:solidFill>
                        <a:latin typeface="Lato Light"/>
                        <a:ea typeface="Lato Light"/>
                        <a:cs typeface="Lato Light"/>
                        <a:sym typeface="Lato Light"/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700"/>
                        <a:buFont typeface="Arial"/>
                        <a:buNone/>
                      </a:pPr>
                      <a:r>
                        <a:t/>
                      </a:r>
                      <a:endParaRPr sz="700" u="none" cap="none" strike="noStrike"/>
                    </a:p>
                  </a:txBody>
                  <a:tcPr marT="90000" marB="22875" marR="45725" marL="90025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b="0" i="0" lang="en" sz="1100" u="none" cap="none" strike="noStrike">
                          <a:solidFill>
                            <a:schemeClr val="dk1"/>
                          </a:solidFill>
                          <a:latin typeface="Lato Light"/>
                          <a:ea typeface="Lato Light"/>
                          <a:cs typeface="Lato Light"/>
                          <a:sym typeface="Lato Light"/>
                        </a:rPr>
                        <a:t>2</a:t>
                      </a:r>
                      <a:endParaRPr sz="1100" u="none" cap="none" strike="noStrike">
                        <a:latin typeface="Lato Light"/>
                        <a:ea typeface="Lato Light"/>
                        <a:cs typeface="Lato Light"/>
                        <a:sym typeface="Lato Light"/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t/>
                      </a:r>
                      <a:endParaRPr sz="1100" u="none" cap="none" strike="noStrike">
                        <a:latin typeface="Lato Light"/>
                        <a:ea typeface="Lato Light"/>
                        <a:cs typeface="Lato Light"/>
                        <a:sym typeface="Lato Light"/>
                      </a:endParaRPr>
                    </a:p>
                  </a:txBody>
                  <a:tcPr marT="90000" marB="22875" marR="45725" marL="90025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b="0" i="0" lang="en" sz="1100" u="none" cap="none" strike="noStrike">
                          <a:solidFill>
                            <a:schemeClr val="dk1"/>
                          </a:solidFill>
                          <a:latin typeface="Lato Light"/>
                          <a:ea typeface="Lato Light"/>
                          <a:cs typeface="Lato Light"/>
                          <a:sym typeface="Lato Light"/>
                        </a:rPr>
                        <a:t>3</a:t>
                      </a:r>
                      <a:endParaRPr b="0" i="0" sz="1100" u="none" cap="none" strike="noStrike">
                        <a:solidFill>
                          <a:schemeClr val="dk1"/>
                        </a:solidFill>
                        <a:latin typeface="Lato Light"/>
                        <a:ea typeface="Lato Light"/>
                        <a:cs typeface="Lato Light"/>
                        <a:sym typeface="Lato Light"/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t/>
                      </a:r>
                      <a:endParaRPr sz="1100" u="none" cap="none" strike="noStrike">
                        <a:latin typeface="Lato Light"/>
                        <a:ea typeface="Lato Light"/>
                        <a:cs typeface="Lato Light"/>
                        <a:sym typeface="Lato Light"/>
                      </a:endParaRPr>
                    </a:p>
                  </a:txBody>
                  <a:tcPr marT="90000" marB="22875" marR="45725" marL="90025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b="0" i="0" lang="en" sz="1100" u="none" cap="none" strike="noStrike">
                          <a:solidFill>
                            <a:schemeClr val="dk1"/>
                          </a:solidFill>
                          <a:latin typeface="Lato Light"/>
                          <a:ea typeface="Lato Light"/>
                          <a:cs typeface="Lato Light"/>
                          <a:sym typeface="Lato Light"/>
                        </a:rPr>
                        <a:t>4</a:t>
                      </a:r>
                      <a:endParaRPr b="0" i="0" sz="1100" u="none" cap="none" strike="noStrike">
                        <a:solidFill>
                          <a:schemeClr val="dk1"/>
                        </a:solidFill>
                        <a:latin typeface="Lato Light"/>
                        <a:ea typeface="Lato Light"/>
                        <a:cs typeface="Lato Light"/>
                        <a:sym typeface="Lato Light"/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t/>
                      </a:r>
                      <a:endParaRPr sz="1100" u="none" cap="none" strike="noStrike">
                        <a:latin typeface="Lato Light"/>
                        <a:ea typeface="Lato Light"/>
                        <a:cs typeface="Lato Light"/>
                        <a:sym typeface="Lato Light"/>
                      </a:endParaRPr>
                    </a:p>
                  </a:txBody>
                  <a:tcPr marT="90000" marB="22875" marR="45725" marL="90025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b="0" i="0" lang="en" sz="1100" u="none" cap="none" strike="noStrike">
                          <a:solidFill>
                            <a:schemeClr val="dk1"/>
                          </a:solidFill>
                          <a:latin typeface="Lato Light"/>
                          <a:ea typeface="Lato Light"/>
                          <a:cs typeface="Lato Light"/>
                          <a:sym typeface="Lato Light"/>
                        </a:rPr>
                        <a:t>5</a:t>
                      </a:r>
                      <a:endParaRPr b="0" i="0" sz="1100" u="none" cap="none" strike="noStrike">
                        <a:solidFill>
                          <a:schemeClr val="dk1"/>
                        </a:solidFill>
                        <a:latin typeface="Lato Light"/>
                        <a:ea typeface="Lato Light"/>
                        <a:cs typeface="Lato Light"/>
                        <a:sym typeface="Lato Light"/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t/>
                      </a:r>
                      <a:endParaRPr sz="1100" u="none" cap="none" strike="noStrike">
                        <a:latin typeface="Lato Light"/>
                        <a:ea typeface="Lato Light"/>
                        <a:cs typeface="Lato Light"/>
                        <a:sym typeface="Lato Light"/>
                      </a:endParaRPr>
                    </a:p>
                  </a:txBody>
                  <a:tcPr marT="90000" marB="22875" marR="45725" marL="90025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b="0" i="0" lang="en" sz="1100" u="none" cap="none" strike="noStrike">
                          <a:solidFill>
                            <a:schemeClr val="lt1"/>
                          </a:solidFill>
                          <a:latin typeface="Lato Light"/>
                          <a:ea typeface="Lato Light"/>
                          <a:cs typeface="Lato Light"/>
                          <a:sym typeface="Lato Light"/>
                        </a:rPr>
                        <a:t>6</a:t>
                      </a:r>
                      <a:endParaRPr b="0" i="0" sz="1100" u="none" cap="none" strike="noStrike">
                        <a:solidFill>
                          <a:schemeClr val="lt1"/>
                        </a:solidFill>
                        <a:latin typeface="Lato Light"/>
                        <a:ea typeface="Lato Light"/>
                        <a:cs typeface="Lato Light"/>
                        <a:sym typeface="Lato Light"/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t/>
                      </a:r>
                      <a:endParaRPr sz="1100" u="none" cap="none" strike="noStrike">
                        <a:solidFill>
                          <a:schemeClr val="lt1"/>
                        </a:solidFill>
                        <a:latin typeface="Lato Light"/>
                        <a:ea typeface="Lato Light"/>
                        <a:cs typeface="Lato Light"/>
                        <a:sym typeface="Lato Light"/>
                      </a:endParaRPr>
                    </a:p>
                  </a:txBody>
                  <a:tcPr marT="90000" marB="22875" marR="45725" marL="90025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4"/>
                    </a:solidFill>
                  </a:tcPr>
                </a:tc>
              </a:tr>
              <a:tr h="76172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b="0" i="0" lang="en" sz="1100" u="none" cap="none" strike="noStrike">
                          <a:solidFill>
                            <a:schemeClr val="lt1"/>
                          </a:solidFill>
                          <a:latin typeface="Lato Light"/>
                          <a:ea typeface="Lato Light"/>
                          <a:cs typeface="Lato Light"/>
                          <a:sym typeface="Lato Light"/>
                        </a:rPr>
                        <a:t>7</a:t>
                      </a:r>
                      <a:endParaRPr b="0" i="0" sz="1100" u="none" cap="none" strike="noStrike">
                        <a:solidFill>
                          <a:schemeClr val="lt1"/>
                        </a:solidFill>
                        <a:latin typeface="Lato Light"/>
                        <a:ea typeface="Lato Light"/>
                        <a:cs typeface="Lato Light"/>
                        <a:sym typeface="Lato Light"/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t/>
                      </a:r>
                      <a:endParaRPr sz="1100" u="none" cap="none" strike="noStrike">
                        <a:solidFill>
                          <a:schemeClr val="lt1"/>
                        </a:solidFill>
                        <a:latin typeface="Lato Light"/>
                        <a:ea typeface="Lato Light"/>
                        <a:cs typeface="Lato Light"/>
                        <a:sym typeface="Lato Light"/>
                      </a:endParaRPr>
                    </a:p>
                  </a:txBody>
                  <a:tcPr marT="90000" marB="22875" marR="45725" marL="90025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b="0" i="0" lang="en" sz="1100" u="none" cap="none" strike="noStrike">
                          <a:solidFill>
                            <a:schemeClr val="dk1"/>
                          </a:solidFill>
                          <a:latin typeface="Lato Light"/>
                          <a:ea typeface="Lato Light"/>
                          <a:cs typeface="Lato Light"/>
                          <a:sym typeface="Lato Light"/>
                        </a:rPr>
                        <a:t>8</a:t>
                      </a:r>
                      <a:endParaRPr b="0" i="0" sz="1100" u="none" cap="none" strike="noStrike">
                        <a:solidFill>
                          <a:schemeClr val="dk1"/>
                        </a:solidFill>
                        <a:latin typeface="Lato Light"/>
                        <a:ea typeface="Lato Light"/>
                        <a:cs typeface="Lato Light"/>
                        <a:sym typeface="Lato Light"/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t/>
                      </a:r>
                      <a:endParaRPr sz="1100" u="none" cap="none" strike="noStrike">
                        <a:latin typeface="Lato Light"/>
                        <a:ea typeface="Lato Light"/>
                        <a:cs typeface="Lato Light"/>
                        <a:sym typeface="Lato Light"/>
                      </a:endParaRPr>
                    </a:p>
                  </a:txBody>
                  <a:tcPr marT="90000" marB="22875" marR="45725" marL="90025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b="0" i="0" lang="en" sz="1100" u="none" cap="none" strike="noStrike">
                          <a:latin typeface="Lato Light"/>
                          <a:ea typeface="Lato Light"/>
                          <a:cs typeface="Lato Light"/>
                          <a:sym typeface="Lato Light"/>
                        </a:rPr>
                        <a:t>9</a:t>
                      </a:r>
                      <a:endParaRPr b="0" i="0" sz="1100" u="none" cap="none" strike="noStrike">
                        <a:latin typeface="Lato Light"/>
                        <a:ea typeface="Lato Light"/>
                        <a:cs typeface="Lato Light"/>
                        <a:sym typeface="Lato Light"/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400"/>
                        <a:buFont typeface="Arial"/>
                        <a:buNone/>
                      </a:pPr>
                      <a:r>
                        <a:rPr b="1" lang="en" sz="2400" u="none" cap="none" strike="noStrike">
                          <a:solidFill>
                            <a:schemeClr val="lt1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1</a:t>
                      </a:r>
                      <a:endParaRPr sz="1100" u="none" cap="none" strike="noStrike">
                        <a:latin typeface="Lato Light"/>
                        <a:ea typeface="Lato Light"/>
                        <a:cs typeface="Lato Light"/>
                        <a:sym typeface="Lato Light"/>
                      </a:endParaRPr>
                    </a:p>
                  </a:txBody>
                  <a:tcPr marT="90000" marB="22875" marR="45725" marL="90025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BF900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b="0" i="0" lang="en" sz="1100" u="none" cap="none" strike="noStrike">
                          <a:latin typeface="Lato Light"/>
                          <a:ea typeface="Lato Light"/>
                          <a:cs typeface="Lato Light"/>
                          <a:sym typeface="Lato Light"/>
                        </a:rPr>
                        <a:t>10</a:t>
                      </a:r>
                      <a:endParaRPr b="0" i="0" sz="1100" u="none" cap="none" strike="noStrike">
                        <a:latin typeface="Lato Light"/>
                        <a:ea typeface="Lato Light"/>
                        <a:cs typeface="Lato Light"/>
                        <a:sym typeface="Lato Light"/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400"/>
                        <a:buFont typeface="Arial"/>
                        <a:buNone/>
                      </a:pPr>
                      <a:r>
                        <a:rPr b="1" lang="en" sz="2400" u="none" cap="none" strike="noStrike">
                          <a:solidFill>
                            <a:schemeClr val="lt1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2</a:t>
                      </a:r>
                      <a:endParaRPr b="1" sz="2400" u="none" cap="none" strike="noStrike"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T="90000" marB="22875" marR="45725" marL="90025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BF900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b="0" i="0" lang="en" sz="1100" u="none" cap="none" strike="noStrike">
                          <a:latin typeface="Lato Light"/>
                          <a:ea typeface="Lato Light"/>
                          <a:cs typeface="Lato Light"/>
                          <a:sym typeface="Lato Light"/>
                        </a:rPr>
                        <a:t>11</a:t>
                      </a:r>
                      <a:endParaRPr b="0" i="0" sz="1100" u="none" cap="none" strike="noStrike">
                        <a:latin typeface="Lato Light"/>
                        <a:ea typeface="Lato Light"/>
                        <a:cs typeface="Lato Light"/>
                        <a:sym typeface="Lato Light"/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400"/>
                        <a:buFont typeface="Arial"/>
                        <a:buNone/>
                      </a:pPr>
                      <a:r>
                        <a:rPr b="1" lang="en" sz="2400" u="none" cap="none" strike="noStrike">
                          <a:solidFill>
                            <a:schemeClr val="lt1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3</a:t>
                      </a:r>
                      <a:endParaRPr sz="1100" u="none" cap="none" strike="noStrike">
                        <a:latin typeface="Lato Light"/>
                        <a:ea typeface="Lato Light"/>
                        <a:cs typeface="Lato Light"/>
                        <a:sym typeface="Lato Light"/>
                      </a:endParaRPr>
                    </a:p>
                  </a:txBody>
                  <a:tcPr marT="90000" marB="22875" marR="45725" marL="90025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BF900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b="0" i="0" lang="en" sz="1100" u="none" cap="none" strike="noStrike">
                          <a:latin typeface="Lato Light"/>
                          <a:ea typeface="Lato Light"/>
                          <a:cs typeface="Lato Light"/>
                          <a:sym typeface="Lato Light"/>
                        </a:rPr>
                        <a:t>12</a:t>
                      </a:r>
                      <a:endParaRPr b="0" i="0" sz="1100" u="none" cap="none" strike="noStrike">
                        <a:latin typeface="Lato Light"/>
                        <a:ea typeface="Lato Light"/>
                        <a:cs typeface="Lato Light"/>
                        <a:sym typeface="Lato Light"/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t/>
                      </a:r>
                      <a:endParaRPr sz="1100" u="none" cap="none" strike="noStrike">
                        <a:latin typeface="Lato Light"/>
                        <a:ea typeface="Lato Light"/>
                        <a:cs typeface="Lato Light"/>
                        <a:sym typeface="Lato Light"/>
                      </a:endParaRPr>
                    </a:p>
                  </a:txBody>
                  <a:tcPr marT="90000" marB="22875" marR="45725" marL="90025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b="0" i="0" lang="en" sz="1100" u="none" cap="none" strike="noStrike">
                          <a:solidFill>
                            <a:schemeClr val="lt1"/>
                          </a:solidFill>
                          <a:latin typeface="Lato Light"/>
                          <a:ea typeface="Lato Light"/>
                          <a:cs typeface="Lato Light"/>
                          <a:sym typeface="Lato Light"/>
                        </a:rPr>
                        <a:t>13</a:t>
                      </a:r>
                      <a:endParaRPr b="0" i="0" sz="1100" u="none" cap="none" strike="noStrike">
                        <a:solidFill>
                          <a:schemeClr val="lt1"/>
                        </a:solidFill>
                        <a:latin typeface="Lato Light"/>
                        <a:ea typeface="Lato Light"/>
                        <a:cs typeface="Lato Light"/>
                        <a:sym typeface="Lato Light"/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t/>
                      </a:r>
                      <a:endParaRPr sz="1100" u="none" cap="none" strike="noStrike">
                        <a:solidFill>
                          <a:schemeClr val="lt1"/>
                        </a:solidFill>
                        <a:latin typeface="Lato Light"/>
                        <a:ea typeface="Lato Light"/>
                        <a:cs typeface="Lato Light"/>
                        <a:sym typeface="Lato Light"/>
                      </a:endParaRPr>
                    </a:p>
                  </a:txBody>
                  <a:tcPr marT="90000" marB="22875" marR="45725" marL="90025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4"/>
                    </a:solidFill>
                  </a:tcPr>
                </a:tc>
              </a:tr>
              <a:tr h="71107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b="0" i="0" lang="en" sz="1100" u="none" cap="none" strike="noStrike">
                          <a:solidFill>
                            <a:schemeClr val="lt1"/>
                          </a:solidFill>
                          <a:latin typeface="Lato Light"/>
                          <a:ea typeface="Lato Light"/>
                          <a:cs typeface="Lato Light"/>
                          <a:sym typeface="Lato Light"/>
                        </a:rPr>
                        <a:t>14</a:t>
                      </a:r>
                      <a:endParaRPr b="0" i="0" sz="1100" u="none" cap="none" strike="noStrike">
                        <a:solidFill>
                          <a:schemeClr val="lt1"/>
                        </a:solidFill>
                        <a:latin typeface="Lato Light"/>
                        <a:ea typeface="Lato Light"/>
                        <a:cs typeface="Lato Light"/>
                        <a:sym typeface="Lato Light"/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t/>
                      </a:r>
                      <a:endParaRPr sz="1100" u="none" cap="none" strike="noStrike">
                        <a:solidFill>
                          <a:schemeClr val="lt1"/>
                        </a:solidFill>
                        <a:latin typeface="Lato Light"/>
                        <a:ea typeface="Lato Light"/>
                        <a:cs typeface="Lato Light"/>
                        <a:sym typeface="Lato Light"/>
                      </a:endParaRPr>
                    </a:p>
                  </a:txBody>
                  <a:tcPr marT="90000" marB="22875" marR="45725" marL="90025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b="0" i="0" lang="en" sz="1100" u="none" cap="none" strike="noStrike">
                          <a:latin typeface="Lato Light"/>
                          <a:ea typeface="Lato Light"/>
                          <a:cs typeface="Lato Light"/>
                          <a:sym typeface="Lato Light"/>
                        </a:rPr>
                        <a:t>15</a:t>
                      </a:r>
                      <a:endParaRPr b="0" i="0" sz="1100" u="none" cap="none" strike="noStrike">
                        <a:latin typeface="Lato Light"/>
                        <a:ea typeface="Lato Light"/>
                        <a:cs typeface="Lato Light"/>
                        <a:sym typeface="Lato Light"/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t/>
                      </a:r>
                      <a:endParaRPr sz="1100" u="none" cap="none" strike="noStrike">
                        <a:latin typeface="Lato Light"/>
                        <a:ea typeface="Lato Light"/>
                        <a:cs typeface="Lato Light"/>
                        <a:sym typeface="Lato Light"/>
                      </a:endParaRPr>
                    </a:p>
                  </a:txBody>
                  <a:tcPr marT="90000" marB="22875" marR="45725" marL="90025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b="0" i="0" lang="en" sz="1100" u="none" cap="none" strike="noStrike">
                          <a:latin typeface="Lato Light"/>
                          <a:ea typeface="Lato Light"/>
                          <a:cs typeface="Lato Light"/>
                          <a:sym typeface="Lato Light"/>
                        </a:rPr>
                        <a:t>16</a:t>
                      </a:r>
                      <a:endParaRPr b="0" i="0" sz="1100" u="none" cap="none" strike="noStrike">
                        <a:latin typeface="Lato Light"/>
                        <a:ea typeface="Lato Light"/>
                        <a:cs typeface="Lato Light"/>
                        <a:sym typeface="Lato Light"/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t/>
                      </a:r>
                      <a:endParaRPr sz="1100" u="none" cap="none" strike="noStrike">
                        <a:latin typeface="Lato Light"/>
                        <a:ea typeface="Lato Light"/>
                        <a:cs typeface="Lato Light"/>
                        <a:sym typeface="Lato Light"/>
                      </a:endParaRPr>
                    </a:p>
                  </a:txBody>
                  <a:tcPr marT="90000" marB="22875" marR="45725" marL="90025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b="0" i="0" lang="en" sz="1100" u="none" cap="none" strike="noStrike">
                          <a:latin typeface="Lato Light"/>
                          <a:ea typeface="Lato Light"/>
                          <a:cs typeface="Lato Light"/>
                          <a:sym typeface="Lato Light"/>
                        </a:rPr>
                        <a:t>17</a:t>
                      </a:r>
                      <a:endParaRPr b="0" i="0" sz="1100" u="none" cap="none" strike="noStrike">
                        <a:latin typeface="Lato Light"/>
                        <a:ea typeface="Lato Light"/>
                        <a:cs typeface="Lato Light"/>
                        <a:sym typeface="Lato Light"/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t/>
                      </a:r>
                      <a:endParaRPr sz="1100" u="none" cap="none" strike="noStrike">
                        <a:latin typeface="Lato Light"/>
                        <a:ea typeface="Lato Light"/>
                        <a:cs typeface="Lato Light"/>
                        <a:sym typeface="Lato Light"/>
                      </a:endParaRPr>
                    </a:p>
                  </a:txBody>
                  <a:tcPr marT="90000" marB="22875" marR="45725" marL="90025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b="0" i="0" lang="en" sz="1100" u="none" cap="none" strike="noStrike">
                          <a:latin typeface="Lato Light"/>
                          <a:ea typeface="Lato Light"/>
                          <a:cs typeface="Lato Light"/>
                          <a:sym typeface="Lato Light"/>
                        </a:rPr>
                        <a:t>18</a:t>
                      </a:r>
                      <a:endParaRPr b="0" i="0" sz="1100" u="none" cap="none" strike="noStrike">
                        <a:latin typeface="Lato Light"/>
                        <a:ea typeface="Lato Light"/>
                        <a:cs typeface="Lato Light"/>
                        <a:sym typeface="Lato Light"/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t/>
                      </a:r>
                      <a:endParaRPr sz="1100" u="none" cap="none" strike="noStrike">
                        <a:latin typeface="Lato Light"/>
                        <a:ea typeface="Lato Light"/>
                        <a:cs typeface="Lato Light"/>
                        <a:sym typeface="Lato Light"/>
                      </a:endParaRPr>
                    </a:p>
                  </a:txBody>
                  <a:tcPr marT="90000" marB="22875" marR="45725" marL="90025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b="0" i="0" lang="en" sz="1100" u="none" cap="none" strike="noStrike">
                          <a:latin typeface="Lato Light"/>
                          <a:ea typeface="Lato Light"/>
                          <a:cs typeface="Lato Light"/>
                          <a:sym typeface="Lato Light"/>
                        </a:rPr>
                        <a:t>19</a:t>
                      </a:r>
                      <a:endParaRPr b="0" i="0" sz="1100" u="none" cap="none" strike="noStrike">
                        <a:latin typeface="Lato Light"/>
                        <a:ea typeface="Lato Light"/>
                        <a:cs typeface="Lato Light"/>
                        <a:sym typeface="Lato Light"/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t/>
                      </a:r>
                      <a:endParaRPr sz="1100" u="none" cap="none" strike="noStrike">
                        <a:latin typeface="Lato Light"/>
                        <a:ea typeface="Lato Light"/>
                        <a:cs typeface="Lato Light"/>
                        <a:sym typeface="Lato Light"/>
                      </a:endParaRPr>
                    </a:p>
                  </a:txBody>
                  <a:tcPr marT="90000" marB="22875" marR="45725" marL="90025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b="0" i="0" lang="en" sz="1100" u="none" cap="none" strike="noStrike">
                          <a:solidFill>
                            <a:schemeClr val="lt1"/>
                          </a:solidFill>
                          <a:latin typeface="Lato Light"/>
                          <a:ea typeface="Lato Light"/>
                          <a:cs typeface="Lato Light"/>
                          <a:sym typeface="Lato Light"/>
                        </a:rPr>
                        <a:t>20</a:t>
                      </a:r>
                      <a:endParaRPr b="0" i="0" sz="1100" u="none" cap="none" strike="noStrike">
                        <a:solidFill>
                          <a:schemeClr val="lt1"/>
                        </a:solidFill>
                        <a:latin typeface="Lato Light"/>
                        <a:ea typeface="Lato Light"/>
                        <a:cs typeface="Lato Light"/>
                        <a:sym typeface="Lato Light"/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t/>
                      </a:r>
                      <a:endParaRPr sz="1100" u="none" cap="none" strike="noStrike">
                        <a:solidFill>
                          <a:schemeClr val="lt1"/>
                        </a:solidFill>
                        <a:latin typeface="Lato Light"/>
                        <a:ea typeface="Lato Light"/>
                        <a:cs typeface="Lato Light"/>
                        <a:sym typeface="Lato Light"/>
                      </a:endParaRPr>
                    </a:p>
                  </a:txBody>
                  <a:tcPr marT="90000" marB="22875" marR="45725" marL="90025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4"/>
                    </a:solidFill>
                  </a:tcPr>
                </a:tc>
              </a:tr>
              <a:tr h="71107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b="0" i="0" lang="en" sz="1100" u="none" cap="none" strike="noStrike">
                          <a:solidFill>
                            <a:schemeClr val="lt1"/>
                          </a:solidFill>
                          <a:latin typeface="Lato Light"/>
                          <a:ea typeface="Lato Light"/>
                          <a:cs typeface="Lato Light"/>
                          <a:sym typeface="Lato Light"/>
                        </a:rPr>
                        <a:t>21</a:t>
                      </a:r>
                      <a:endParaRPr b="0" i="0" sz="1100" u="none" cap="none" strike="noStrike">
                        <a:solidFill>
                          <a:schemeClr val="lt1"/>
                        </a:solidFill>
                        <a:latin typeface="Lato Light"/>
                        <a:ea typeface="Lato Light"/>
                        <a:cs typeface="Lato Light"/>
                        <a:sym typeface="Lato Light"/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t/>
                      </a:r>
                      <a:endParaRPr sz="1100" u="none" cap="none" strike="noStrike">
                        <a:solidFill>
                          <a:schemeClr val="lt1"/>
                        </a:solidFill>
                        <a:latin typeface="Lato Light"/>
                        <a:ea typeface="Lato Light"/>
                        <a:cs typeface="Lato Light"/>
                        <a:sym typeface="Lato Light"/>
                      </a:endParaRPr>
                    </a:p>
                  </a:txBody>
                  <a:tcPr marT="90000" marB="22875" marR="45725" marL="90025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b="0" i="0" lang="en" sz="1100" u="none" cap="none" strike="noStrike">
                          <a:latin typeface="Lato Light"/>
                          <a:ea typeface="Lato Light"/>
                          <a:cs typeface="Lato Light"/>
                          <a:sym typeface="Lato Light"/>
                        </a:rPr>
                        <a:t>22</a:t>
                      </a:r>
                      <a:endParaRPr b="0" i="0" sz="1100" u="none" cap="none" strike="noStrike">
                        <a:latin typeface="Lato Light"/>
                        <a:ea typeface="Lato Light"/>
                        <a:cs typeface="Lato Light"/>
                        <a:sym typeface="Lato Light"/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t/>
                      </a:r>
                      <a:endParaRPr sz="1100" u="none" cap="none" strike="noStrike">
                        <a:latin typeface="Lato Light"/>
                        <a:ea typeface="Lato Light"/>
                        <a:cs typeface="Lato Light"/>
                        <a:sym typeface="Lato Light"/>
                      </a:endParaRPr>
                    </a:p>
                  </a:txBody>
                  <a:tcPr marT="90000" marB="22875" marR="45725" marL="90025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b="0" i="0" lang="en" sz="1100" u="none" cap="none" strike="noStrike">
                          <a:latin typeface="Lato Light"/>
                          <a:ea typeface="Lato Light"/>
                          <a:cs typeface="Lato Light"/>
                          <a:sym typeface="Lato Light"/>
                        </a:rPr>
                        <a:t>23</a:t>
                      </a:r>
                      <a:endParaRPr b="0" i="0" sz="1100" u="none" cap="none" strike="noStrike">
                        <a:latin typeface="Lato Light"/>
                        <a:ea typeface="Lato Light"/>
                        <a:cs typeface="Lato Light"/>
                        <a:sym typeface="Lato Light"/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t/>
                      </a:r>
                      <a:endParaRPr sz="1100" u="none" cap="none" strike="noStrike">
                        <a:latin typeface="Lato Light"/>
                        <a:ea typeface="Lato Light"/>
                        <a:cs typeface="Lato Light"/>
                        <a:sym typeface="Lato Light"/>
                      </a:endParaRPr>
                    </a:p>
                  </a:txBody>
                  <a:tcPr marT="90000" marB="22875" marR="45725" marL="90025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b="0" i="0" lang="en" sz="1100" u="none" cap="none" strike="noStrike">
                          <a:latin typeface="Lato Light"/>
                          <a:ea typeface="Lato Light"/>
                          <a:cs typeface="Lato Light"/>
                          <a:sym typeface="Lato Light"/>
                        </a:rPr>
                        <a:t>24</a:t>
                      </a:r>
                      <a:endParaRPr b="0" i="0" sz="1100" u="none" cap="none" strike="noStrike">
                        <a:latin typeface="Lato Light"/>
                        <a:ea typeface="Lato Light"/>
                        <a:cs typeface="Lato Light"/>
                        <a:sym typeface="Lato Light"/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t/>
                      </a:r>
                      <a:endParaRPr sz="1100" u="none" cap="none" strike="noStrike">
                        <a:latin typeface="Lato Light"/>
                        <a:ea typeface="Lato Light"/>
                        <a:cs typeface="Lato Light"/>
                        <a:sym typeface="Lato Light"/>
                      </a:endParaRPr>
                    </a:p>
                  </a:txBody>
                  <a:tcPr marT="90000" marB="22875" marR="45725" marL="90025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b="0" i="0" lang="en" sz="1100" u="none" cap="none" strike="noStrike">
                          <a:latin typeface="Lato Light"/>
                          <a:ea typeface="Lato Light"/>
                          <a:cs typeface="Lato Light"/>
                          <a:sym typeface="Lato Light"/>
                        </a:rPr>
                        <a:t>25</a:t>
                      </a:r>
                      <a:endParaRPr b="0" i="0" sz="1100" u="none" cap="none" strike="noStrike">
                        <a:latin typeface="Lato Light"/>
                        <a:ea typeface="Lato Light"/>
                        <a:cs typeface="Lato Light"/>
                        <a:sym typeface="Lato Light"/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t/>
                      </a:r>
                      <a:endParaRPr sz="1100" u="none" cap="none" strike="noStrike">
                        <a:latin typeface="Lato Light"/>
                        <a:ea typeface="Lato Light"/>
                        <a:cs typeface="Lato Light"/>
                        <a:sym typeface="Lato Light"/>
                      </a:endParaRPr>
                    </a:p>
                  </a:txBody>
                  <a:tcPr marT="90000" marB="22875" marR="45725" marL="90025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b="0" i="0" lang="en" sz="1100" u="none" cap="none" strike="noStrike">
                          <a:latin typeface="Lato Light"/>
                          <a:ea typeface="Lato Light"/>
                          <a:cs typeface="Lato Light"/>
                          <a:sym typeface="Lato Light"/>
                        </a:rPr>
                        <a:t>26</a:t>
                      </a:r>
                      <a:endParaRPr b="0" i="0" sz="1100" u="none" cap="none" strike="noStrike">
                        <a:latin typeface="Lato Light"/>
                        <a:ea typeface="Lato Light"/>
                        <a:cs typeface="Lato Light"/>
                        <a:sym typeface="Lato Light"/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t/>
                      </a:r>
                      <a:endParaRPr sz="1100" u="none" cap="none" strike="noStrike">
                        <a:latin typeface="Lato Light"/>
                        <a:ea typeface="Lato Light"/>
                        <a:cs typeface="Lato Light"/>
                        <a:sym typeface="Lato Light"/>
                      </a:endParaRPr>
                    </a:p>
                  </a:txBody>
                  <a:tcPr marT="90000" marB="22875" marR="45725" marL="90025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b="0" i="0" lang="en" sz="1100" u="none" cap="none" strike="noStrike">
                          <a:solidFill>
                            <a:schemeClr val="lt1"/>
                          </a:solidFill>
                          <a:latin typeface="Lato Light"/>
                          <a:ea typeface="Lato Light"/>
                          <a:cs typeface="Lato Light"/>
                          <a:sym typeface="Lato Light"/>
                        </a:rPr>
                        <a:t>27</a:t>
                      </a:r>
                      <a:endParaRPr b="0" i="0" sz="1100" u="none" cap="none" strike="noStrike">
                        <a:solidFill>
                          <a:schemeClr val="lt1"/>
                        </a:solidFill>
                        <a:latin typeface="Lato Light"/>
                        <a:ea typeface="Lato Light"/>
                        <a:cs typeface="Lato Light"/>
                        <a:sym typeface="Lato Light"/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t/>
                      </a:r>
                      <a:endParaRPr sz="1100" u="none" cap="none" strike="noStrike">
                        <a:solidFill>
                          <a:schemeClr val="lt1"/>
                        </a:solidFill>
                        <a:latin typeface="Lato Light"/>
                        <a:ea typeface="Lato Light"/>
                        <a:cs typeface="Lato Light"/>
                        <a:sym typeface="Lato Light"/>
                      </a:endParaRPr>
                    </a:p>
                  </a:txBody>
                  <a:tcPr marT="90000" marB="22875" marR="45725" marL="90025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4"/>
                    </a:solidFill>
                  </a:tcPr>
                </a:tc>
              </a:tr>
              <a:tr h="88272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b="0" i="0" lang="en" sz="1100" u="none" cap="none" strike="noStrike">
                          <a:solidFill>
                            <a:schemeClr val="lt1"/>
                          </a:solidFill>
                          <a:latin typeface="Lato Light"/>
                          <a:ea typeface="Lato Light"/>
                          <a:cs typeface="Lato Light"/>
                          <a:sym typeface="Lato Light"/>
                        </a:rPr>
                        <a:t>28</a:t>
                      </a:r>
                      <a:endParaRPr b="0" i="0" sz="1100" u="none" cap="none" strike="noStrike">
                        <a:solidFill>
                          <a:schemeClr val="lt1"/>
                        </a:solidFill>
                        <a:latin typeface="Lato Light"/>
                        <a:ea typeface="Lato Light"/>
                        <a:cs typeface="Lato Light"/>
                        <a:sym typeface="Lato Light"/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t/>
                      </a:r>
                      <a:endParaRPr sz="1100" u="none" cap="none" strike="noStrike">
                        <a:solidFill>
                          <a:schemeClr val="lt1"/>
                        </a:solidFill>
                        <a:latin typeface="Lato Light"/>
                        <a:ea typeface="Lato Light"/>
                        <a:cs typeface="Lato Light"/>
                        <a:sym typeface="Lato Light"/>
                      </a:endParaRPr>
                    </a:p>
                  </a:txBody>
                  <a:tcPr marT="90000" marB="31075" marR="62175" marL="90025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b="0" i="0" lang="en" sz="1100" u="none" cap="none" strike="noStrike">
                          <a:latin typeface="Lato Light"/>
                          <a:ea typeface="Lato Light"/>
                          <a:cs typeface="Lato Light"/>
                          <a:sym typeface="Lato Light"/>
                        </a:rPr>
                        <a:t>29</a:t>
                      </a:r>
                      <a:endParaRPr b="0" i="0" sz="1100" u="none" cap="none" strike="noStrike">
                        <a:latin typeface="Lato Light"/>
                        <a:ea typeface="Lato Light"/>
                        <a:cs typeface="Lato Light"/>
                        <a:sym typeface="Lato Light"/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t/>
                      </a:r>
                      <a:endParaRPr sz="1100" u="none" cap="none" strike="noStrike">
                        <a:latin typeface="Lato Light"/>
                        <a:ea typeface="Lato Light"/>
                        <a:cs typeface="Lato Light"/>
                        <a:sym typeface="Lato Light"/>
                      </a:endParaRPr>
                    </a:p>
                  </a:txBody>
                  <a:tcPr marT="90000" marB="31075" marR="62175" marL="90025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b="0" i="0" lang="en" sz="1100" u="none" cap="none" strike="noStrike">
                          <a:latin typeface="Lato Light"/>
                          <a:ea typeface="Lato Light"/>
                          <a:cs typeface="Lato Light"/>
                          <a:sym typeface="Lato Light"/>
                        </a:rPr>
                        <a:t>30</a:t>
                      </a:r>
                      <a:endParaRPr b="0" i="0" sz="1100" u="none" cap="none" strike="noStrike">
                        <a:latin typeface="Lato Light"/>
                        <a:ea typeface="Lato Light"/>
                        <a:cs typeface="Lato Light"/>
                        <a:sym typeface="Lato Light"/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t/>
                      </a:r>
                      <a:endParaRPr sz="1100" u="none" cap="none" strike="noStrike">
                        <a:latin typeface="Lato Light"/>
                        <a:ea typeface="Lato Light"/>
                        <a:cs typeface="Lato Light"/>
                        <a:sym typeface="Lato Light"/>
                      </a:endParaRPr>
                    </a:p>
                  </a:txBody>
                  <a:tcPr marT="90000" marB="31075" marR="62175" marL="90025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b="0" i="0" lang="en" sz="1100" u="none" cap="none" strike="noStrike">
                          <a:latin typeface="Lato Light"/>
                          <a:ea typeface="Lato Light"/>
                          <a:cs typeface="Lato Light"/>
                          <a:sym typeface="Lato Light"/>
                        </a:rPr>
                        <a:t>31</a:t>
                      </a:r>
                      <a:endParaRPr b="0" i="0" sz="1100" u="none" cap="none" strike="noStrike">
                        <a:latin typeface="Lato Light"/>
                        <a:ea typeface="Lato Light"/>
                        <a:cs typeface="Lato Light"/>
                        <a:sym typeface="Lato Light"/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t/>
                      </a:r>
                      <a:endParaRPr sz="1100" u="none" cap="none" strike="noStrike">
                        <a:latin typeface="Lato Light"/>
                        <a:ea typeface="Lato Light"/>
                        <a:cs typeface="Lato Light"/>
                        <a:sym typeface="Lato Light"/>
                      </a:endParaRPr>
                    </a:p>
                  </a:txBody>
                  <a:tcPr marT="90000" marB="31075" marR="62175" marL="90025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b="0" i="0" lang="en" sz="1100" u="none" cap="none" strike="noStrike">
                          <a:solidFill>
                            <a:schemeClr val="lt1"/>
                          </a:solidFill>
                          <a:latin typeface="Lato Light"/>
                          <a:ea typeface="Lato Light"/>
                          <a:cs typeface="Lato Light"/>
                          <a:sym typeface="Lato Light"/>
                        </a:rPr>
                        <a:t>1</a:t>
                      </a:r>
                      <a:endParaRPr sz="700" u="none" cap="none" strike="noStrike"/>
                    </a:p>
                  </a:txBody>
                  <a:tcPr marT="90000" marB="31075" marR="62175" marL="90025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dk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b="0" i="0" lang="en" sz="1100" u="none" cap="none" strike="noStrike">
                          <a:solidFill>
                            <a:schemeClr val="lt1"/>
                          </a:solidFill>
                          <a:latin typeface="Lato Light"/>
                          <a:ea typeface="Lato Light"/>
                          <a:cs typeface="Lato Light"/>
                          <a:sym typeface="Lato Light"/>
                        </a:rPr>
                        <a:t>2</a:t>
                      </a:r>
                      <a:endParaRPr sz="700" u="none" cap="none" strike="noStrike"/>
                    </a:p>
                  </a:txBody>
                  <a:tcPr marT="90000" marB="31075" marR="62175" marL="90025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dk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b="0" i="0" lang="en" sz="1100" u="none" cap="none" strike="noStrike">
                          <a:solidFill>
                            <a:schemeClr val="lt1"/>
                          </a:solidFill>
                          <a:latin typeface="Lato Light"/>
                          <a:ea typeface="Lato Light"/>
                          <a:cs typeface="Lato Light"/>
                          <a:sym typeface="Lato Light"/>
                        </a:rPr>
                        <a:t>3</a:t>
                      </a:r>
                      <a:endParaRPr sz="700" u="none" cap="none" strike="noStrike"/>
                    </a:p>
                  </a:txBody>
                  <a:tcPr marT="90000" marB="31075" marR="62175" marL="90025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4"/>
                    </a:solidFill>
                  </a:tcPr>
                </a:tc>
              </a:tr>
            </a:tbl>
          </a:graphicData>
        </a:graphic>
      </p:graphicFrame>
      <p:sp>
        <p:nvSpPr>
          <p:cNvPr id="153" name="Google Shape;153;p5"/>
          <p:cNvSpPr/>
          <p:nvPr/>
        </p:nvSpPr>
        <p:spPr>
          <a:xfrm>
            <a:off x="753567" y="1922433"/>
            <a:ext cx="3471600" cy="2269500"/>
          </a:xfrm>
          <a:prstGeom prst="rect">
            <a:avLst/>
          </a:prstGeom>
          <a:noFill/>
          <a:ln>
            <a:noFill/>
          </a:ln>
        </p:spPr>
        <p:txBody>
          <a:bodyPr anchorCtr="0" anchor="t" bIns="22875" lIns="45725" spcFirstLastPara="1" rIns="45725" wrap="square" tIns="22875">
            <a:noAutofit/>
          </a:bodyPr>
          <a:lstStyle/>
          <a:p>
            <a:pPr indent="-457200" lvl="0" marL="609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Lato"/>
              <a:buChar char="●"/>
            </a:pPr>
            <a:r>
              <a:rPr b="0" i="0" lang="en" sz="2400" u="none" cap="none" strike="noStrik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rPr>
              <a:t>Wait for required notice / mailing timeframe.</a:t>
            </a:r>
            <a:endParaRPr b="0" i="0" sz="2400" u="none" cap="none" strike="noStrike">
              <a:solidFill>
                <a:schemeClr val="dk2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t/>
            </a:r>
            <a:endParaRPr b="0" i="1" sz="2000" u="none" cap="none" strike="noStrike">
              <a:solidFill>
                <a:schemeClr val="dk2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54" name="Google Shape;154;p5"/>
          <p:cNvSpPr/>
          <p:nvPr/>
        </p:nvSpPr>
        <p:spPr>
          <a:xfrm>
            <a:off x="753567" y="4584900"/>
            <a:ext cx="2793300" cy="1560900"/>
          </a:xfrm>
          <a:prstGeom prst="rect">
            <a:avLst/>
          </a:prstGeom>
          <a:solidFill>
            <a:srgbClr val="BF9000"/>
          </a:solidFill>
          <a:ln>
            <a:noFill/>
          </a:ln>
        </p:spPr>
        <p:txBody>
          <a:bodyPr anchorCtr="0" anchor="ctr" bIns="22875" lIns="45725" spcFirstLastPara="1" rIns="45725" wrap="square" tIns="228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5" name="Google Shape;155;p5"/>
          <p:cNvSpPr/>
          <p:nvPr/>
        </p:nvSpPr>
        <p:spPr>
          <a:xfrm>
            <a:off x="989167" y="4708398"/>
            <a:ext cx="2322000" cy="1032000"/>
          </a:xfrm>
          <a:prstGeom prst="rect">
            <a:avLst/>
          </a:prstGeom>
          <a:noFill/>
          <a:ln>
            <a:noFill/>
          </a:ln>
        </p:spPr>
        <p:txBody>
          <a:bodyPr anchorCtr="0" anchor="t" bIns="22875" lIns="45725" spcFirstLastPara="1" rIns="45725" wrap="square" tIns="22875">
            <a:noAutofit/>
          </a:bodyPr>
          <a:lstStyle/>
          <a:p>
            <a:pPr indent="0" lvl="0" marL="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</a:pPr>
            <a:r>
              <a:rPr b="1" i="0" lang="en" sz="2700" u="none" cap="none" strike="noStrike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rPr>
              <a:t>3 days</a:t>
            </a:r>
            <a:endParaRPr b="1" i="0" sz="2700" u="none" cap="none" strike="noStrike">
              <a:solidFill>
                <a:schemeClr val="lt1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0" lvl="0" marL="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0" i="0" lang="en" sz="20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To Receive Notice via Mail</a:t>
            </a:r>
            <a:endParaRPr b="0" i="0" sz="2000" u="none" cap="none" strike="noStrike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56" name="Google Shape;156;p5"/>
          <p:cNvSpPr txBox="1"/>
          <p:nvPr/>
        </p:nvSpPr>
        <p:spPr>
          <a:xfrm>
            <a:off x="6916367" y="1236433"/>
            <a:ext cx="2793300" cy="6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1" i="0" lang="en" sz="2400" u="none" cap="none" strike="noStrike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July</a:t>
            </a:r>
            <a:endParaRPr b="1" i="0" sz="2400" u="none" cap="none" strike="noStrike">
              <a:solidFill>
                <a:srgbClr val="000000"/>
              </a:solidFill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0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p6"/>
          <p:cNvSpPr txBox="1"/>
          <p:nvPr/>
        </p:nvSpPr>
        <p:spPr>
          <a:xfrm>
            <a:off x="1414198" y="529667"/>
            <a:ext cx="9363600" cy="661800"/>
          </a:xfrm>
          <a:prstGeom prst="rect">
            <a:avLst/>
          </a:prstGeom>
          <a:noFill/>
          <a:ln>
            <a:noFill/>
          </a:ln>
        </p:spPr>
        <p:txBody>
          <a:bodyPr anchorCtr="0" anchor="t" bIns="22875" lIns="45725" spcFirstLastPara="1" rIns="45725" wrap="square" tIns="2287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b="1" i="0" lang="en" sz="4000" u="none" cap="none" strike="noStrike"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rPr>
              <a:t>Sample Eviction Timeline</a:t>
            </a:r>
            <a:endParaRPr b="0" i="0" sz="7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aphicFrame>
        <p:nvGraphicFramePr>
          <p:cNvPr id="162" name="Google Shape;162;p6"/>
          <p:cNvGraphicFramePr/>
          <p:nvPr/>
        </p:nvGraphicFramePr>
        <p:xfrm>
          <a:off x="5015970" y="1770039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{44389FCD-81CB-47C7-BE01-8E45E6D4DB1E}</a:tableStyleId>
              </a:tblPr>
              <a:tblGrid>
                <a:gridCol w="942000"/>
                <a:gridCol w="942000"/>
                <a:gridCol w="942000"/>
                <a:gridCol w="942000"/>
                <a:gridCol w="942000"/>
                <a:gridCol w="942000"/>
                <a:gridCol w="942000"/>
              </a:tblGrid>
              <a:tr h="69320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500"/>
                        <a:buFont typeface="Arial"/>
                        <a:buNone/>
                      </a:pPr>
                      <a:r>
                        <a:rPr b="0" i="0" lang="en" sz="1500" u="none" cap="none" strike="noStrike">
                          <a:solidFill>
                            <a:schemeClr val="lt1"/>
                          </a:solidFill>
                          <a:latin typeface="Poppins Medium"/>
                          <a:ea typeface="Poppins Medium"/>
                          <a:cs typeface="Poppins Medium"/>
                          <a:sym typeface="Poppins Medium"/>
                        </a:rPr>
                        <a:t>Sun</a:t>
                      </a:r>
                      <a:endParaRPr sz="700" u="none" cap="none" strike="noStrike"/>
                    </a:p>
                  </a:txBody>
                  <a:tcPr marT="31075" marB="31075" marR="62175" marL="62175" anchor="ctr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dk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500"/>
                        <a:buFont typeface="Arial"/>
                        <a:buNone/>
                      </a:pPr>
                      <a:r>
                        <a:rPr b="0" i="0" lang="en" sz="1500" u="none" cap="none" strike="noStrike">
                          <a:solidFill>
                            <a:schemeClr val="lt1"/>
                          </a:solidFill>
                          <a:latin typeface="Poppins Medium"/>
                          <a:ea typeface="Poppins Medium"/>
                          <a:cs typeface="Poppins Medium"/>
                          <a:sym typeface="Poppins Medium"/>
                        </a:rPr>
                        <a:t>Mon</a:t>
                      </a:r>
                      <a:endParaRPr sz="700" u="none" cap="none" strike="noStrike"/>
                    </a:p>
                  </a:txBody>
                  <a:tcPr marT="31075" marB="31075" marR="62175" marL="62175" anchor="ctr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dk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500"/>
                        <a:buFont typeface="Arial"/>
                        <a:buNone/>
                      </a:pPr>
                      <a:r>
                        <a:rPr b="0" i="0" lang="en" sz="1500" u="none" cap="none" strike="noStrike">
                          <a:solidFill>
                            <a:schemeClr val="lt1"/>
                          </a:solidFill>
                          <a:latin typeface="Poppins Medium"/>
                          <a:ea typeface="Poppins Medium"/>
                          <a:cs typeface="Poppins Medium"/>
                          <a:sym typeface="Poppins Medium"/>
                        </a:rPr>
                        <a:t>Tue</a:t>
                      </a:r>
                      <a:endParaRPr sz="700" u="none" cap="none" strike="noStrike"/>
                    </a:p>
                  </a:txBody>
                  <a:tcPr marT="31075" marB="31075" marR="62175" marL="62175" anchor="ctr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dk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500"/>
                        <a:buFont typeface="Arial"/>
                        <a:buNone/>
                      </a:pPr>
                      <a:r>
                        <a:rPr b="0" i="0" lang="en" sz="1500" u="none" cap="none" strike="noStrike">
                          <a:solidFill>
                            <a:schemeClr val="lt1"/>
                          </a:solidFill>
                          <a:latin typeface="Poppins Medium"/>
                          <a:ea typeface="Poppins Medium"/>
                          <a:cs typeface="Poppins Medium"/>
                          <a:sym typeface="Poppins Medium"/>
                        </a:rPr>
                        <a:t>Wed</a:t>
                      </a:r>
                      <a:endParaRPr sz="700" u="none" cap="none" strike="noStrike"/>
                    </a:p>
                  </a:txBody>
                  <a:tcPr marT="31075" marB="31075" marR="62175" marL="62175" anchor="ctr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dk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500"/>
                        <a:buFont typeface="Arial"/>
                        <a:buNone/>
                      </a:pPr>
                      <a:r>
                        <a:rPr b="0" i="0" lang="en" sz="1500" u="none" cap="none" strike="noStrike">
                          <a:solidFill>
                            <a:schemeClr val="lt1"/>
                          </a:solidFill>
                          <a:latin typeface="Poppins Medium"/>
                          <a:ea typeface="Poppins Medium"/>
                          <a:cs typeface="Poppins Medium"/>
                          <a:sym typeface="Poppins Medium"/>
                        </a:rPr>
                        <a:t>Thu</a:t>
                      </a:r>
                      <a:endParaRPr sz="700" u="none" cap="none" strike="noStrike"/>
                    </a:p>
                  </a:txBody>
                  <a:tcPr marT="31075" marB="31075" marR="62175" marL="62175" anchor="ctr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dk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500"/>
                        <a:buFont typeface="Arial"/>
                        <a:buNone/>
                      </a:pPr>
                      <a:r>
                        <a:rPr b="0" i="0" lang="en" sz="1500" u="none" cap="none" strike="noStrike">
                          <a:solidFill>
                            <a:schemeClr val="lt1"/>
                          </a:solidFill>
                          <a:latin typeface="Poppins Medium"/>
                          <a:ea typeface="Poppins Medium"/>
                          <a:cs typeface="Poppins Medium"/>
                          <a:sym typeface="Poppins Medium"/>
                        </a:rPr>
                        <a:t>Fri</a:t>
                      </a:r>
                      <a:endParaRPr sz="700" u="none" cap="none" strike="noStrike"/>
                    </a:p>
                  </a:txBody>
                  <a:tcPr marT="31075" marB="31075" marR="62175" marL="62175" anchor="ctr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dk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500"/>
                        <a:buFont typeface="Arial"/>
                        <a:buNone/>
                      </a:pPr>
                      <a:r>
                        <a:rPr b="0" i="0" lang="en" sz="1500" u="none" cap="none" strike="noStrike">
                          <a:solidFill>
                            <a:schemeClr val="lt1"/>
                          </a:solidFill>
                          <a:latin typeface="Poppins Medium"/>
                          <a:ea typeface="Poppins Medium"/>
                          <a:cs typeface="Poppins Medium"/>
                          <a:sym typeface="Poppins Medium"/>
                        </a:rPr>
                        <a:t>Sat</a:t>
                      </a:r>
                      <a:endParaRPr sz="700" u="none" cap="none" strike="noStrike"/>
                    </a:p>
                  </a:txBody>
                  <a:tcPr marT="31075" marB="31075" marR="62175" marL="62175" anchor="ctr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dk2"/>
                    </a:solidFill>
                  </a:tcPr>
                </a:tc>
              </a:tr>
              <a:tr h="76172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b="0" i="0" lang="en" sz="1100" u="none" cap="none" strike="noStrike">
                          <a:solidFill>
                            <a:schemeClr val="lt1"/>
                          </a:solidFill>
                          <a:latin typeface="Lato Light"/>
                          <a:ea typeface="Lato Light"/>
                          <a:cs typeface="Lato Light"/>
                          <a:sym typeface="Lato Light"/>
                        </a:rPr>
                        <a:t>31</a:t>
                      </a:r>
                      <a:endParaRPr sz="700" u="none" cap="none" strike="noStrike"/>
                    </a:p>
                  </a:txBody>
                  <a:tcPr marT="90000" marB="22875" marR="45725" marL="90025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b="0" i="0" lang="en" sz="1100" u="none" cap="none" strike="noStrike">
                          <a:solidFill>
                            <a:schemeClr val="dk1"/>
                          </a:solidFill>
                          <a:latin typeface="Lato Light"/>
                          <a:ea typeface="Lato Light"/>
                          <a:cs typeface="Lato Light"/>
                          <a:sym typeface="Lato Light"/>
                        </a:rPr>
                        <a:t>1</a:t>
                      </a:r>
                      <a:endParaRPr b="0" i="0" sz="1100" u="none" cap="none" strike="noStrike">
                        <a:solidFill>
                          <a:schemeClr val="dk1"/>
                        </a:solidFill>
                        <a:latin typeface="Lato Light"/>
                        <a:ea typeface="Lato Light"/>
                        <a:cs typeface="Lato Light"/>
                        <a:sym typeface="Lato Light"/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700"/>
                        <a:buFont typeface="Arial"/>
                        <a:buNone/>
                      </a:pPr>
                      <a:r>
                        <a:t/>
                      </a:r>
                      <a:endParaRPr sz="700" u="none" cap="none" strike="noStrike"/>
                    </a:p>
                  </a:txBody>
                  <a:tcPr marT="90000" marB="22875" marR="45725" marL="90025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b="0" i="0" lang="en" sz="1100" u="none" cap="none" strike="noStrike">
                          <a:solidFill>
                            <a:schemeClr val="dk1"/>
                          </a:solidFill>
                          <a:latin typeface="Lato Light"/>
                          <a:ea typeface="Lato Light"/>
                          <a:cs typeface="Lato Light"/>
                          <a:sym typeface="Lato Light"/>
                        </a:rPr>
                        <a:t>2</a:t>
                      </a:r>
                      <a:endParaRPr sz="1100" u="none" cap="none" strike="noStrike">
                        <a:latin typeface="Lato Light"/>
                        <a:ea typeface="Lato Light"/>
                        <a:cs typeface="Lato Light"/>
                        <a:sym typeface="Lato Light"/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t/>
                      </a:r>
                      <a:endParaRPr sz="1100" u="none" cap="none" strike="noStrike">
                        <a:latin typeface="Lato Light"/>
                        <a:ea typeface="Lato Light"/>
                        <a:cs typeface="Lato Light"/>
                        <a:sym typeface="Lato Light"/>
                      </a:endParaRPr>
                    </a:p>
                  </a:txBody>
                  <a:tcPr marT="90000" marB="22875" marR="45725" marL="90025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b="0" i="0" lang="en" sz="1100" u="none" cap="none" strike="noStrike">
                          <a:solidFill>
                            <a:schemeClr val="dk1"/>
                          </a:solidFill>
                          <a:latin typeface="Lato Light"/>
                          <a:ea typeface="Lato Light"/>
                          <a:cs typeface="Lato Light"/>
                          <a:sym typeface="Lato Light"/>
                        </a:rPr>
                        <a:t>3</a:t>
                      </a:r>
                      <a:endParaRPr b="0" i="0" sz="1100" u="none" cap="none" strike="noStrike">
                        <a:solidFill>
                          <a:schemeClr val="dk1"/>
                        </a:solidFill>
                        <a:latin typeface="Lato Light"/>
                        <a:ea typeface="Lato Light"/>
                        <a:cs typeface="Lato Light"/>
                        <a:sym typeface="Lato Light"/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t/>
                      </a:r>
                      <a:endParaRPr sz="1100" u="none" cap="none" strike="noStrike">
                        <a:latin typeface="Lato Light"/>
                        <a:ea typeface="Lato Light"/>
                        <a:cs typeface="Lato Light"/>
                        <a:sym typeface="Lato Light"/>
                      </a:endParaRPr>
                    </a:p>
                  </a:txBody>
                  <a:tcPr marT="90000" marB="22875" marR="45725" marL="90025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b="0" i="0" lang="en" sz="1100" u="none" cap="none" strike="noStrike">
                          <a:solidFill>
                            <a:schemeClr val="dk1"/>
                          </a:solidFill>
                          <a:latin typeface="Lato Light"/>
                          <a:ea typeface="Lato Light"/>
                          <a:cs typeface="Lato Light"/>
                          <a:sym typeface="Lato Light"/>
                        </a:rPr>
                        <a:t>4</a:t>
                      </a:r>
                      <a:endParaRPr b="0" i="0" sz="1100" u="none" cap="none" strike="noStrike">
                        <a:solidFill>
                          <a:schemeClr val="dk1"/>
                        </a:solidFill>
                        <a:latin typeface="Lato Light"/>
                        <a:ea typeface="Lato Light"/>
                        <a:cs typeface="Lato Light"/>
                        <a:sym typeface="Lato Light"/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t/>
                      </a:r>
                      <a:endParaRPr sz="1100" u="none" cap="none" strike="noStrike">
                        <a:latin typeface="Lato Light"/>
                        <a:ea typeface="Lato Light"/>
                        <a:cs typeface="Lato Light"/>
                        <a:sym typeface="Lato Light"/>
                      </a:endParaRPr>
                    </a:p>
                  </a:txBody>
                  <a:tcPr marT="90000" marB="22875" marR="45725" marL="90025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b="0" i="0" lang="en" sz="1100" u="none" cap="none" strike="noStrike">
                          <a:solidFill>
                            <a:schemeClr val="dk1"/>
                          </a:solidFill>
                          <a:latin typeface="Lato Light"/>
                          <a:ea typeface="Lato Light"/>
                          <a:cs typeface="Lato Light"/>
                          <a:sym typeface="Lato Light"/>
                        </a:rPr>
                        <a:t>5</a:t>
                      </a:r>
                      <a:endParaRPr b="0" i="0" sz="1100" u="none" cap="none" strike="noStrike">
                        <a:solidFill>
                          <a:schemeClr val="dk1"/>
                        </a:solidFill>
                        <a:latin typeface="Lato Light"/>
                        <a:ea typeface="Lato Light"/>
                        <a:cs typeface="Lato Light"/>
                        <a:sym typeface="Lato Light"/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t/>
                      </a:r>
                      <a:endParaRPr sz="1100" u="none" cap="none" strike="noStrike">
                        <a:latin typeface="Lato Light"/>
                        <a:ea typeface="Lato Light"/>
                        <a:cs typeface="Lato Light"/>
                        <a:sym typeface="Lato Light"/>
                      </a:endParaRPr>
                    </a:p>
                  </a:txBody>
                  <a:tcPr marT="90000" marB="22875" marR="45725" marL="90025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b="0" i="0" lang="en" sz="1100" u="none" cap="none" strike="noStrike">
                          <a:solidFill>
                            <a:schemeClr val="lt1"/>
                          </a:solidFill>
                          <a:latin typeface="Lato Light"/>
                          <a:ea typeface="Lato Light"/>
                          <a:cs typeface="Lato Light"/>
                          <a:sym typeface="Lato Light"/>
                        </a:rPr>
                        <a:t>6</a:t>
                      </a:r>
                      <a:endParaRPr b="0" i="0" sz="1100" u="none" cap="none" strike="noStrike">
                        <a:solidFill>
                          <a:schemeClr val="lt1"/>
                        </a:solidFill>
                        <a:latin typeface="Lato Light"/>
                        <a:ea typeface="Lato Light"/>
                        <a:cs typeface="Lato Light"/>
                        <a:sym typeface="Lato Light"/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t/>
                      </a:r>
                      <a:endParaRPr sz="1100" u="none" cap="none" strike="noStrike">
                        <a:solidFill>
                          <a:schemeClr val="lt1"/>
                        </a:solidFill>
                        <a:latin typeface="Lato Light"/>
                        <a:ea typeface="Lato Light"/>
                        <a:cs typeface="Lato Light"/>
                        <a:sym typeface="Lato Light"/>
                      </a:endParaRPr>
                    </a:p>
                  </a:txBody>
                  <a:tcPr marT="90000" marB="22875" marR="45725" marL="90025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4"/>
                    </a:solidFill>
                  </a:tcPr>
                </a:tc>
              </a:tr>
              <a:tr h="76172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b="0" i="0" lang="en" sz="1100" u="none" cap="none" strike="noStrike">
                          <a:solidFill>
                            <a:schemeClr val="lt1"/>
                          </a:solidFill>
                          <a:latin typeface="Lato Light"/>
                          <a:ea typeface="Lato Light"/>
                          <a:cs typeface="Lato Light"/>
                          <a:sym typeface="Lato Light"/>
                        </a:rPr>
                        <a:t>7</a:t>
                      </a:r>
                      <a:endParaRPr b="0" i="0" sz="1100" u="none" cap="none" strike="noStrike">
                        <a:solidFill>
                          <a:schemeClr val="lt1"/>
                        </a:solidFill>
                        <a:latin typeface="Lato Light"/>
                        <a:ea typeface="Lato Light"/>
                        <a:cs typeface="Lato Light"/>
                        <a:sym typeface="Lato Light"/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t/>
                      </a:r>
                      <a:endParaRPr sz="1100" u="none" cap="none" strike="noStrike">
                        <a:solidFill>
                          <a:schemeClr val="lt1"/>
                        </a:solidFill>
                        <a:latin typeface="Lato Light"/>
                        <a:ea typeface="Lato Light"/>
                        <a:cs typeface="Lato Light"/>
                        <a:sym typeface="Lato Light"/>
                      </a:endParaRPr>
                    </a:p>
                  </a:txBody>
                  <a:tcPr marT="90000" marB="22875" marR="45725" marL="90025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b="0" i="0" lang="en" sz="1100" u="none" cap="none" strike="noStrike">
                          <a:solidFill>
                            <a:schemeClr val="dk1"/>
                          </a:solidFill>
                          <a:latin typeface="Lato Light"/>
                          <a:ea typeface="Lato Light"/>
                          <a:cs typeface="Lato Light"/>
                          <a:sym typeface="Lato Light"/>
                        </a:rPr>
                        <a:t>8</a:t>
                      </a:r>
                      <a:endParaRPr b="0" i="0" sz="1100" u="none" cap="none" strike="noStrike">
                        <a:solidFill>
                          <a:schemeClr val="dk1"/>
                        </a:solidFill>
                        <a:latin typeface="Lato Light"/>
                        <a:ea typeface="Lato Light"/>
                        <a:cs typeface="Lato Light"/>
                        <a:sym typeface="Lato Light"/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t/>
                      </a:r>
                      <a:endParaRPr sz="1100" u="none" cap="none" strike="noStrike">
                        <a:latin typeface="Lato Light"/>
                        <a:ea typeface="Lato Light"/>
                        <a:cs typeface="Lato Light"/>
                        <a:sym typeface="Lato Light"/>
                      </a:endParaRPr>
                    </a:p>
                  </a:txBody>
                  <a:tcPr marT="90000" marB="22875" marR="45725" marL="90025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b="0" i="0" lang="en" sz="1100" u="none" cap="none" strike="noStrike">
                          <a:latin typeface="Lato Light"/>
                          <a:ea typeface="Lato Light"/>
                          <a:cs typeface="Lato Light"/>
                          <a:sym typeface="Lato Light"/>
                        </a:rPr>
                        <a:t>9</a:t>
                      </a:r>
                      <a:endParaRPr b="0" i="0" sz="1100" u="none" cap="none" strike="noStrike">
                        <a:latin typeface="Lato Light"/>
                        <a:ea typeface="Lato Light"/>
                        <a:cs typeface="Lato Light"/>
                        <a:sym typeface="Lato Light"/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t/>
                      </a:r>
                      <a:endParaRPr sz="1100" u="none" cap="none" strike="noStrike">
                        <a:latin typeface="Lato Light"/>
                        <a:ea typeface="Lato Light"/>
                        <a:cs typeface="Lato Light"/>
                        <a:sym typeface="Lato Light"/>
                      </a:endParaRPr>
                    </a:p>
                  </a:txBody>
                  <a:tcPr marT="90000" marB="22875" marR="45725" marL="90025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BF900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b="0" i="0" lang="en" sz="1100" u="none" cap="none" strike="noStrike">
                          <a:latin typeface="Lato Light"/>
                          <a:ea typeface="Lato Light"/>
                          <a:cs typeface="Lato Light"/>
                          <a:sym typeface="Lato Light"/>
                        </a:rPr>
                        <a:t>10</a:t>
                      </a:r>
                      <a:endParaRPr b="0" i="0" sz="1100" u="none" cap="none" strike="noStrike">
                        <a:latin typeface="Lato Light"/>
                        <a:ea typeface="Lato Light"/>
                        <a:cs typeface="Lato Light"/>
                        <a:sym typeface="Lato Light"/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t/>
                      </a:r>
                      <a:endParaRPr b="1" sz="2400" u="none" cap="none" strike="noStrike"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T="90000" marB="22875" marR="45725" marL="90025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BF900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b="0" i="0" lang="en" sz="1100" u="none" cap="none" strike="noStrike">
                          <a:latin typeface="Lato Light"/>
                          <a:ea typeface="Lato Light"/>
                          <a:cs typeface="Lato Light"/>
                          <a:sym typeface="Lato Light"/>
                        </a:rPr>
                        <a:t>11</a:t>
                      </a:r>
                      <a:endParaRPr b="0" i="0" sz="1100" u="none" cap="none" strike="noStrike">
                        <a:latin typeface="Lato Light"/>
                        <a:ea typeface="Lato Light"/>
                        <a:cs typeface="Lato Light"/>
                        <a:sym typeface="Lato Light"/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t/>
                      </a:r>
                      <a:endParaRPr sz="1100" u="none" cap="none" strike="noStrike">
                        <a:latin typeface="Lato Light"/>
                        <a:ea typeface="Lato Light"/>
                        <a:cs typeface="Lato Light"/>
                        <a:sym typeface="Lato Light"/>
                      </a:endParaRPr>
                    </a:p>
                  </a:txBody>
                  <a:tcPr marT="90000" marB="22875" marR="45725" marL="90025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BF900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b="0" i="0" lang="en" sz="1100" u="none" cap="none" strike="noStrike">
                          <a:latin typeface="Lato Light"/>
                          <a:ea typeface="Lato Light"/>
                          <a:cs typeface="Lato Light"/>
                          <a:sym typeface="Lato Light"/>
                        </a:rPr>
                        <a:t>12</a:t>
                      </a:r>
                      <a:endParaRPr b="0" i="0" sz="1100" u="none" cap="none" strike="noStrike">
                        <a:latin typeface="Lato Light"/>
                        <a:ea typeface="Lato Light"/>
                        <a:cs typeface="Lato Light"/>
                        <a:sym typeface="Lato Light"/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400"/>
                        <a:buFont typeface="Arial"/>
                        <a:buNone/>
                      </a:pPr>
                      <a:r>
                        <a:rPr b="1" lang="en" sz="2400" u="none" cap="none" strike="noStrike">
                          <a:solidFill>
                            <a:schemeClr val="lt1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1</a:t>
                      </a:r>
                      <a:endParaRPr sz="1100" u="none" cap="none" strike="noStrike">
                        <a:latin typeface="Lato Light"/>
                        <a:ea typeface="Lato Light"/>
                        <a:cs typeface="Lato Light"/>
                        <a:sym typeface="Lato Light"/>
                      </a:endParaRPr>
                    </a:p>
                  </a:txBody>
                  <a:tcPr marT="90000" marB="22875" marR="45725" marL="90025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b="0" i="0" lang="en" sz="1100" u="none" cap="none" strike="noStrike">
                          <a:solidFill>
                            <a:schemeClr val="lt1"/>
                          </a:solidFill>
                          <a:latin typeface="Lato Light"/>
                          <a:ea typeface="Lato Light"/>
                          <a:cs typeface="Lato Light"/>
                          <a:sym typeface="Lato Light"/>
                        </a:rPr>
                        <a:t>13</a:t>
                      </a:r>
                      <a:endParaRPr b="0" i="0" sz="1100" u="none" cap="none" strike="noStrike">
                        <a:solidFill>
                          <a:schemeClr val="lt1"/>
                        </a:solidFill>
                        <a:latin typeface="Lato Light"/>
                        <a:ea typeface="Lato Light"/>
                        <a:cs typeface="Lato Light"/>
                        <a:sym typeface="Lato Light"/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t/>
                      </a:r>
                      <a:endParaRPr sz="1100" u="none" cap="none" strike="noStrike">
                        <a:solidFill>
                          <a:schemeClr val="lt1"/>
                        </a:solidFill>
                        <a:latin typeface="Lato Light"/>
                        <a:ea typeface="Lato Light"/>
                        <a:cs typeface="Lato Light"/>
                        <a:sym typeface="Lato Light"/>
                      </a:endParaRPr>
                    </a:p>
                  </a:txBody>
                  <a:tcPr marT="90000" marB="22875" marR="45725" marL="90025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4"/>
                    </a:solidFill>
                  </a:tcPr>
                </a:tc>
              </a:tr>
              <a:tr h="71107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b="0" i="0" lang="en" sz="1100" u="none" cap="none" strike="noStrike">
                          <a:solidFill>
                            <a:schemeClr val="lt1"/>
                          </a:solidFill>
                          <a:latin typeface="Lato Light"/>
                          <a:ea typeface="Lato Light"/>
                          <a:cs typeface="Lato Light"/>
                          <a:sym typeface="Lato Light"/>
                        </a:rPr>
                        <a:t>14</a:t>
                      </a:r>
                      <a:endParaRPr b="0" i="0" sz="1100" u="none" cap="none" strike="noStrike">
                        <a:solidFill>
                          <a:schemeClr val="lt1"/>
                        </a:solidFill>
                        <a:latin typeface="Lato Light"/>
                        <a:ea typeface="Lato Light"/>
                        <a:cs typeface="Lato Light"/>
                        <a:sym typeface="Lato Light"/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t/>
                      </a:r>
                      <a:endParaRPr sz="1100" u="none" cap="none" strike="noStrike">
                        <a:solidFill>
                          <a:schemeClr val="lt1"/>
                        </a:solidFill>
                        <a:latin typeface="Lato Light"/>
                        <a:ea typeface="Lato Light"/>
                        <a:cs typeface="Lato Light"/>
                        <a:sym typeface="Lato Light"/>
                      </a:endParaRPr>
                    </a:p>
                  </a:txBody>
                  <a:tcPr marT="90000" marB="22875" marR="45725" marL="90025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b="0" i="0" lang="en" sz="1100" u="none" cap="none" strike="noStrike">
                          <a:latin typeface="Lato Light"/>
                          <a:ea typeface="Lato Light"/>
                          <a:cs typeface="Lato Light"/>
                          <a:sym typeface="Lato Light"/>
                        </a:rPr>
                        <a:t>15</a:t>
                      </a:r>
                      <a:endParaRPr b="0" i="0" sz="1100" u="none" cap="none" strike="noStrike">
                        <a:latin typeface="Lato Light"/>
                        <a:ea typeface="Lato Light"/>
                        <a:cs typeface="Lato Light"/>
                        <a:sym typeface="Lato Light"/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400"/>
                        <a:buFont typeface="Arial"/>
                        <a:buNone/>
                      </a:pPr>
                      <a:r>
                        <a:rPr b="1" lang="en" sz="2400" u="none" cap="none" strike="noStrike">
                          <a:solidFill>
                            <a:schemeClr val="lt1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2</a:t>
                      </a:r>
                      <a:endParaRPr sz="1100" u="none" cap="none" strike="noStrike">
                        <a:latin typeface="Lato Light"/>
                        <a:ea typeface="Lato Light"/>
                        <a:cs typeface="Lato Light"/>
                        <a:sym typeface="Lato Light"/>
                      </a:endParaRPr>
                    </a:p>
                  </a:txBody>
                  <a:tcPr marT="90000" marB="22875" marR="45725" marL="90025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b="0" i="0" lang="en" sz="1100" u="none" cap="none" strike="noStrike">
                          <a:latin typeface="Lato Light"/>
                          <a:ea typeface="Lato Light"/>
                          <a:cs typeface="Lato Light"/>
                          <a:sym typeface="Lato Light"/>
                        </a:rPr>
                        <a:t>16</a:t>
                      </a:r>
                      <a:endParaRPr b="0" i="0" sz="1100" u="none" cap="none" strike="noStrike">
                        <a:latin typeface="Lato Light"/>
                        <a:ea typeface="Lato Light"/>
                        <a:cs typeface="Lato Light"/>
                        <a:sym typeface="Lato Light"/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400"/>
                        <a:buFont typeface="Arial"/>
                        <a:buNone/>
                      </a:pPr>
                      <a:r>
                        <a:rPr b="1" lang="en" sz="2400" u="none" cap="none" strike="noStrike">
                          <a:solidFill>
                            <a:schemeClr val="lt1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3</a:t>
                      </a:r>
                      <a:endParaRPr sz="1100" u="none" cap="none" strike="noStrike">
                        <a:latin typeface="Lato Light"/>
                        <a:ea typeface="Lato Light"/>
                        <a:cs typeface="Lato Light"/>
                        <a:sym typeface="Lato Light"/>
                      </a:endParaRPr>
                    </a:p>
                  </a:txBody>
                  <a:tcPr marT="90000" marB="22875" marR="45725" marL="90025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b="0" i="0" lang="en" sz="1100" u="none" cap="none" strike="noStrike">
                          <a:latin typeface="Lato Light"/>
                          <a:ea typeface="Lato Light"/>
                          <a:cs typeface="Lato Light"/>
                          <a:sym typeface="Lato Light"/>
                        </a:rPr>
                        <a:t>17</a:t>
                      </a:r>
                      <a:endParaRPr b="0" i="0" sz="1100" u="none" cap="none" strike="noStrike">
                        <a:latin typeface="Lato Light"/>
                        <a:ea typeface="Lato Light"/>
                        <a:cs typeface="Lato Light"/>
                        <a:sym typeface="Lato Light"/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t/>
                      </a:r>
                      <a:endParaRPr sz="1100" u="none" cap="none" strike="noStrike">
                        <a:latin typeface="Lato Light"/>
                        <a:ea typeface="Lato Light"/>
                        <a:cs typeface="Lato Light"/>
                        <a:sym typeface="Lato Light"/>
                      </a:endParaRPr>
                    </a:p>
                  </a:txBody>
                  <a:tcPr marT="90000" marB="22875" marR="45725" marL="90025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b="0" i="0" lang="en" sz="1100" u="none" cap="none" strike="noStrike">
                          <a:latin typeface="Lato Light"/>
                          <a:ea typeface="Lato Light"/>
                          <a:cs typeface="Lato Light"/>
                          <a:sym typeface="Lato Light"/>
                        </a:rPr>
                        <a:t>18</a:t>
                      </a:r>
                      <a:endParaRPr b="0" i="0" sz="1100" u="none" cap="none" strike="noStrike">
                        <a:latin typeface="Lato Light"/>
                        <a:ea typeface="Lato Light"/>
                        <a:cs typeface="Lato Light"/>
                        <a:sym typeface="Lato Light"/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t/>
                      </a:r>
                      <a:endParaRPr sz="1100" u="none" cap="none" strike="noStrike">
                        <a:latin typeface="Lato Light"/>
                        <a:ea typeface="Lato Light"/>
                        <a:cs typeface="Lato Light"/>
                        <a:sym typeface="Lato Light"/>
                      </a:endParaRPr>
                    </a:p>
                  </a:txBody>
                  <a:tcPr marT="90000" marB="22875" marR="45725" marL="90025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b="0" i="0" lang="en" sz="1100" u="none" cap="none" strike="noStrike">
                          <a:latin typeface="Lato Light"/>
                          <a:ea typeface="Lato Light"/>
                          <a:cs typeface="Lato Light"/>
                          <a:sym typeface="Lato Light"/>
                        </a:rPr>
                        <a:t>19</a:t>
                      </a:r>
                      <a:endParaRPr b="0" i="0" sz="1100" u="none" cap="none" strike="noStrike">
                        <a:latin typeface="Lato Light"/>
                        <a:ea typeface="Lato Light"/>
                        <a:cs typeface="Lato Light"/>
                        <a:sym typeface="Lato Light"/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t/>
                      </a:r>
                      <a:endParaRPr sz="1100" u="none" cap="none" strike="noStrike">
                        <a:latin typeface="Lato Light"/>
                        <a:ea typeface="Lato Light"/>
                        <a:cs typeface="Lato Light"/>
                        <a:sym typeface="Lato Light"/>
                      </a:endParaRPr>
                    </a:p>
                  </a:txBody>
                  <a:tcPr marT="90000" marB="22875" marR="45725" marL="90025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b="0" i="0" lang="en" sz="1100" u="none" cap="none" strike="noStrike">
                          <a:solidFill>
                            <a:schemeClr val="lt1"/>
                          </a:solidFill>
                          <a:latin typeface="Lato Light"/>
                          <a:ea typeface="Lato Light"/>
                          <a:cs typeface="Lato Light"/>
                          <a:sym typeface="Lato Light"/>
                        </a:rPr>
                        <a:t>20</a:t>
                      </a:r>
                      <a:endParaRPr b="0" i="0" sz="1100" u="none" cap="none" strike="noStrike">
                        <a:solidFill>
                          <a:schemeClr val="lt1"/>
                        </a:solidFill>
                        <a:latin typeface="Lato Light"/>
                        <a:ea typeface="Lato Light"/>
                        <a:cs typeface="Lato Light"/>
                        <a:sym typeface="Lato Light"/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t/>
                      </a:r>
                      <a:endParaRPr sz="1100" u="none" cap="none" strike="noStrike">
                        <a:solidFill>
                          <a:schemeClr val="lt1"/>
                        </a:solidFill>
                        <a:latin typeface="Lato Light"/>
                        <a:ea typeface="Lato Light"/>
                        <a:cs typeface="Lato Light"/>
                        <a:sym typeface="Lato Light"/>
                      </a:endParaRPr>
                    </a:p>
                  </a:txBody>
                  <a:tcPr marT="90000" marB="22875" marR="45725" marL="90025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4"/>
                    </a:solidFill>
                  </a:tcPr>
                </a:tc>
              </a:tr>
              <a:tr h="71107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b="0" i="0" lang="en" sz="1100" u="none" cap="none" strike="noStrike">
                          <a:solidFill>
                            <a:schemeClr val="lt1"/>
                          </a:solidFill>
                          <a:latin typeface="Lato Light"/>
                          <a:ea typeface="Lato Light"/>
                          <a:cs typeface="Lato Light"/>
                          <a:sym typeface="Lato Light"/>
                        </a:rPr>
                        <a:t>21</a:t>
                      </a:r>
                      <a:endParaRPr b="0" i="0" sz="1100" u="none" cap="none" strike="noStrike">
                        <a:solidFill>
                          <a:schemeClr val="lt1"/>
                        </a:solidFill>
                        <a:latin typeface="Lato Light"/>
                        <a:ea typeface="Lato Light"/>
                        <a:cs typeface="Lato Light"/>
                        <a:sym typeface="Lato Light"/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t/>
                      </a:r>
                      <a:endParaRPr sz="1100" u="none" cap="none" strike="noStrike">
                        <a:solidFill>
                          <a:schemeClr val="lt1"/>
                        </a:solidFill>
                        <a:latin typeface="Lato Light"/>
                        <a:ea typeface="Lato Light"/>
                        <a:cs typeface="Lato Light"/>
                        <a:sym typeface="Lato Light"/>
                      </a:endParaRPr>
                    </a:p>
                  </a:txBody>
                  <a:tcPr marT="90000" marB="22875" marR="45725" marL="90025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b="0" i="0" lang="en" sz="1100" u="none" cap="none" strike="noStrike">
                          <a:latin typeface="Lato Light"/>
                          <a:ea typeface="Lato Light"/>
                          <a:cs typeface="Lato Light"/>
                          <a:sym typeface="Lato Light"/>
                        </a:rPr>
                        <a:t>22</a:t>
                      </a:r>
                      <a:endParaRPr b="0" i="0" sz="1100" u="none" cap="none" strike="noStrike">
                        <a:latin typeface="Lato Light"/>
                        <a:ea typeface="Lato Light"/>
                        <a:cs typeface="Lato Light"/>
                        <a:sym typeface="Lato Light"/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t/>
                      </a:r>
                      <a:endParaRPr sz="1100" u="none" cap="none" strike="noStrike">
                        <a:latin typeface="Lato Light"/>
                        <a:ea typeface="Lato Light"/>
                        <a:cs typeface="Lato Light"/>
                        <a:sym typeface="Lato Light"/>
                      </a:endParaRPr>
                    </a:p>
                  </a:txBody>
                  <a:tcPr marT="90000" marB="22875" marR="45725" marL="90025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b="0" i="0" lang="en" sz="1100" u="none" cap="none" strike="noStrike">
                          <a:latin typeface="Lato Light"/>
                          <a:ea typeface="Lato Light"/>
                          <a:cs typeface="Lato Light"/>
                          <a:sym typeface="Lato Light"/>
                        </a:rPr>
                        <a:t>23</a:t>
                      </a:r>
                      <a:endParaRPr b="0" i="0" sz="1100" u="none" cap="none" strike="noStrike">
                        <a:latin typeface="Lato Light"/>
                        <a:ea typeface="Lato Light"/>
                        <a:cs typeface="Lato Light"/>
                        <a:sym typeface="Lato Light"/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t/>
                      </a:r>
                      <a:endParaRPr sz="1100" u="none" cap="none" strike="noStrike">
                        <a:latin typeface="Lato Light"/>
                        <a:ea typeface="Lato Light"/>
                        <a:cs typeface="Lato Light"/>
                        <a:sym typeface="Lato Light"/>
                      </a:endParaRPr>
                    </a:p>
                  </a:txBody>
                  <a:tcPr marT="90000" marB="22875" marR="45725" marL="90025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b="0" i="0" lang="en" sz="1100" u="none" cap="none" strike="noStrike">
                          <a:latin typeface="Lato Light"/>
                          <a:ea typeface="Lato Light"/>
                          <a:cs typeface="Lato Light"/>
                          <a:sym typeface="Lato Light"/>
                        </a:rPr>
                        <a:t>24</a:t>
                      </a:r>
                      <a:endParaRPr b="0" i="0" sz="1100" u="none" cap="none" strike="noStrike">
                        <a:latin typeface="Lato Light"/>
                        <a:ea typeface="Lato Light"/>
                        <a:cs typeface="Lato Light"/>
                        <a:sym typeface="Lato Light"/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t/>
                      </a:r>
                      <a:endParaRPr sz="1100" u="none" cap="none" strike="noStrike">
                        <a:latin typeface="Lato Light"/>
                        <a:ea typeface="Lato Light"/>
                        <a:cs typeface="Lato Light"/>
                        <a:sym typeface="Lato Light"/>
                      </a:endParaRPr>
                    </a:p>
                  </a:txBody>
                  <a:tcPr marT="90000" marB="22875" marR="45725" marL="90025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b="0" i="0" lang="en" sz="1100" u="none" cap="none" strike="noStrike">
                          <a:latin typeface="Lato Light"/>
                          <a:ea typeface="Lato Light"/>
                          <a:cs typeface="Lato Light"/>
                          <a:sym typeface="Lato Light"/>
                        </a:rPr>
                        <a:t>25</a:t>
                      </a:r>
                      <a:endParaRPr b="0" i="0" sz="1100" u="none" cap="none" strike="noStrike">
                        <a:latin typeface="Lato Light"/>
                        <a:ea typeface="Lato Light"/>
                        <a:cs typeface="Lato Light"/>
                        <a:sym typeface="Lato Light"/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t/>
                      </a:r>
                      <a:endParaRPr sz="1100" u="none" cap="none" strike="noStrike">
                        <a:latin typeface="Lato Light"/>
                        <a:ea typeface="Lato Light"/>
                        <a:cs typeface="Lato Light"/>
                        <a:sym typeface="Lato Light"/>
                      </a:endParaRPr>
                    </a:p>
                  </a:txBody>
                  <a:tcPr marT="90000" marB="22875" marR="45725" marL="90025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b="0" i="0" lang="en" sz="1100" u="none" cap="none" strike="noStrike">
                          <a:latin typeface="Lato Light"/>
                          <a:ea typeface="Lato Light"/>
                          <a:cs typeface="Lato Light"/>
                          <a:sym typeface="Lato Light"/>
                        </a:rPr>
                        <a:t>26</a:t>
                      </a:r>
                      <a:endParaRPr b="0" i="0" sz="1100" u="none" cap="none" strike="noStrike">
                        <a:latin typeface="Lato Light"/>
                        <a:ea typeface="Lato Light"/>
                        <a:cs typeface="Lato Light"/>
                        <a:sym typeface="Lato Light"/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t/>
                      </a:r>
                      <a:endParaRPr sz="1100" u="none" cap="none" strike="noStrike">
                        <a:latin typeface="Lato Light"/>
                        <a:ea typeface="Lato Light"/>
                        <a:cs typeface="Lato Light"/>
                        <a:sym typeface="Lato Light"/>
                      </a:endParaRPr>
                    </a:p>
                  </a:txBody>
                  <a:tcPr marT="90000" marB="22875" marR="45725" marL="90025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b="0" i="0" lang="en" sz="1100" u="none" cap="none" strike="noStrike">
                          <a:solidFill>
                            <a:schemeClr val="lt1"/>
                          </a:solidFill>
                          <a:latin typeface="Lato Light"/>
                          <a:ea typeface="Lato Light"/>
                          <a:cs typeface="Lato Light"/>
                          <a:sym typeface="Lato Light"/>
                        </a:rPr>
                        <a:t>27</a:t>
                      </a:r>
                      <a:endParaRPr b="0" i="0" sz="1100" u="none" cap="none" strike="noStrike">
                        <a:solidFill>
                          <a:schemeClr val="lt1"/>
                        </a:solidFill>
                        <a:latin typeface="Lato Light"/>
                        <a:ea typeface="Lato Light"/>
                        <a:cs typeface="Lato Light"/>
                        <a:sym typeface="Lato Light"/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t/>
                      </a:r>
                      <a:endParaRPr sz="1100" u="none" cap="none" strike="noStrike">
                        <a:solidFill>
                          <a:schemeClr val="lt1"/>
                        </a:solidFill>
                        <a:latin typeface="Lato Light"/>
                        <a:ea typeface="Lato Light"/>
                        <a:cs typeface="Lato Light"/>
                        <a:sym typeface="Lato Light"/>
                      </a:endParaRPr>
                    </a:p>
                  </a:txBody>
                  <a:tcPr marT="90000" marB="22875" marR="45725" marL="90025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4"/>
                    </a:solidFill>
                  </a:tcPr>
                </a:tc>
              </a:tr>
              <a:tr h="88272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b="0" i="0" lang="en" sz="1100" u="none" cap="none" strike="noStrike">
                          <a:solidFill>
                            <a:schemeClr val="lt1"/>
                          </a:solidFill>
                          <a:latin typeface="Lato Light"/>
                          <a:ea typeface="Lato Light"/>
                          <a:cs typeface="Lato Light"/>
                          <a:sym typeface="Lato Light"/>
                        </a:rPr>
                        <a:t>28</a:t>
                      </a:r>
                      <a:endParaRPr b="0" i="0" sz="1100" u="none" cap="none" strike="noStrike">
                        <a:solidFill>
                          <a:schemeClr val="lt1"/>
                        </a:solidFill>
                        <a:latin typeface="Lato Light"/>
                        <a:ea typeface="Lato Light"/>
                        <a:cs typeface="Lato Light"/>
                        <a:sym typeface="Lato Light"/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t/>
                      </a:r>
                      <a:endParaRPr sz="1100" u="none" cap="none" strike="noStrike">
                        <a:solidFill>
                          <a:schemeClr val="lt1"/>
                        </a:solidFill>
                        <a:latin typeface="Lato Light"/>
                        <a:ea typeface="Lato Light"/>
                        <a:cs typeface="Lato Light"/>
                        <a:sym typeface="Lato Light"/>
                      </a:endParaRPr>
                    </a:p>
                  </a:txBody>
                  <a:tcPr marT="90000" marB="31075" marR="62175" marL="90025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b="0" i="0" lang="en" sz="1100" u="none" cap="none" strike="noStrike">
                          <a:latin typeface="Lato Light"/>
                          <a:ea typeface="Lato Light"/>
                          <a:cs typeface="Lato Light"/>
                          <a:sym typeface="Lato Light"/>
                        </a:rPr>
                        <a:t>29</a:t>
                      </a:r>
                      <a:endParaRPr b="0" i="0" sz="1100" u="none" cap="none" strike="noStrike">
                        <a:latin typeface="Lato Light"/>
                        <a:ea typeface="Lato Light"/>
                        <a:cs typeface="Lato Light"/>
                        <a:sym typeface="Lato Light"/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t/>
                      </a:r>
                      <a:endParaRPr sz="1100" u="none" cap="none" strike="noStrike">
                        <a:latin typeface="Lato Light"/>
                        <a:ea typeface="Lato Light"/>
                        <a:cs typeface="Lato Light"/>
                        <a:sym typeface="Lato Light"/>
                      </a:endParaRPr>
                    </a:p>
                  </a:txBody>
                  <a:tcPr marT="90000" marB="31075" marR="62175" marL="90025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b="0" i="0" lang="en" sz="1100" u="none" cap="none" strike="noStrike">
                          <a:latin typeface="Lato Light"/>
                          <a:ea typeface="Lato Light"/>
                          <a:cs typeface="Lato Light"/>
                          <a:sym typeface="Lato Light"/>
                        </a:rPr>
                        <a:t>30</a:t>
                      </a:r>
                      <a:endParaRPr b="0" i="0" sz="1100" u="none" cap="none" strike="noStrike">
                        <a:latin typeface="Lato Light"/>
                        <a:ea typeface="Lato Light"/>
                        <a:cs typeface="Lato Light"/>
                        <a:sym typeface="Lato Light"/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t/>
                      </a:r>
                      <a:endParaRPr sz="1100" u="none" cap="none" strike="noStrike">
                        <a:latin typeface="Lato Light"/>
                        <a:ea typeface="Lato Light"/>
                        <a:cs typeface="Lato Light"/>
                        <a:sym typeface="Lato Light"/>
                      </a:endParaRPr>
                    </a:p>
                  </a:txBody>
                  <a:tcPr marT="90000" marB="31075" marR="62175" marL="90025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b="0" i="0" lang="en" sz="1100" u="none" cap="none" strike="noStrike">
                          <a:latin typeface="Lato Light"/>
                          <a:ea typeface="Lato Light"/>
                          <a:cs typeface="Lato Light"/>
                          <a:sym typeface="Lato Light"/>
                        </a:rPr>
                        <a:t>31</a:t>
                      </a:r>
                      <a:endParaRPr b="0" i="0" sz="1100" u="none" cap="none" strike="noStrike">
                        <a:latin typeface="Lato Light"/>
                        <a:ea typeface="Lato Light"/>
                        <a:cs typeface="Lato Light"/>
                        <a:sym typeface="Lato Light"/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t/>
                      </a:r>
                      <a:endParaRPr sz="1100" u="none" cap="none" strike="noStrike">
                        <a:latin typeface="Lato Light"/>
                        <a:ea typeface="Lato Light"/>
                        <a:cs typeface="Lato Light"/>
                        <a:sym typeface="Lato Light"/>
                      </a:endParaRPr>
                    </a:p>
                  </a:txBody>
                  <a:tcPr marT="90000" marB="31075" marR="62175" marL="90025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b="0" i="0" lang="en" sz="1100" u="none" cap="none" strike="noStrike">
                          <a:solidFill>
                            <a:schemeClr val="lt1"/>
                          </a:solidFill>
                          <a:latin typeface="Lato Light"/>
                          <a:ea typeface="Lato Light"/>
                          <a:cs typeface="Lato Light"/>
                          <a:sym typeface="Lato Light"/>
                        </a:rPr>
                        <a:t>1</a:t>
                      </a:r>
                      <a:endParaRPr sz="700" u="none" cap="none" strike="noStrike"/>
                    </a:p>
                  </a:txBody>
                  <a:tcPr marT="90000" marB="31075" marR="62175" marL="90025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dk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b="0" i="0" lang="en" sz="1100" u="none" cap="none" strike="noStrike">
                          <a:solidFill>
                            <a:schemeClr val="lt1"/>
                          </a:solidFill>
                          <a:latin typeface="Lato Light"/>
                          <a:ea typeface="Lato Light"/>
                          <a:cs typeface="Lato Light"/>
                          <a:sym typeface="Lato Light"/>
                        </a:rPr>
                        <a:t>2</a:t>
                      </a:r>
                      <a:endParaRPr sz="700" u="none" cap="none" strike="noStrike"/>
                    </a:p>
                  </a:txBody>
                  <a:tcPr marT="90000" marB="31075" marR="62175" marL="90025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dk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b="0" i="0" lang="en" sz="1100" u="none" cap="none" strike="noStrike">
                          <a:solidFill>
                            <a:schemeClr val="lt1"/>
                          </a:solidFill>
                          <a:latin typeface="Lato Light"/>
                          <a:ea typeface="Lato Light"/>
                          <a:cs typeface="Lato Light"/>
                          <a:sym typeface="Lato Light"/>
                        </a:rPr>
                        <a:t>3</a:t>
                      </a:r>
                      <a:endParaRPr sz="700" u="none" cap="none" strike="noStrike"/>
                    </a:p>
                  </a:txBody>
                  <a:tcPr marT="90000" marB="31075" marR="62175" marL="90025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4"/>
                    </a:solidFill>
                  </a:tcPr>
                </a:tc>
              </a:tr>
            </a:tbl>
          </a:graphicData>
        </a:graphic>
      </p:graphicFrame>
      <p:sp>
        <p:nvSpPr>
          <p:cNvPr id="163" name="Google Shape;163;p6"/>
          <p:cNvSpPr/>
          <p:nvPr/>
        </p:nvSpPr>
        <p:spPr>
          <a:xfrm>
            <a:off x="753567" y="1922433"/>
            <a:ext cx="3471600" cy="2009700"/>
          </a:xfrm>
          <a:prstGeom prst="rect">
            <a:avLst/>
          </a:prstGeom>
          <a:noFill/>
          <a:ln>
            <a:noFill/>
          </a:ln>
        </p:spPr>
        <p:txBody>
          <a:bodyPr anchorCtr="0" anchor="t" bIns="22875" lIns="45725" spcFirstLastPara="1" rIns="45725" wrap="square" tIns="22875">
            <a:noAutofit/>
          </a:bodyPr>
          <a:lstStyle/>
          <a:p>
            <a:pPr indent="-457200" lvl="0" marL="609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Lato"/>
              <a:buChar char="●"/>
            </a:pPr>
            <a:r>
              <a:rPr b="0" i="0" lang="en" sz="2400" u="none" cap="none" strike="noStrik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rPr>
              <a:t>Tenant has 3 days to pay (or vacate).</a:t>
            </a:r>
            <a:endParaRPr b="0" i="0" sz="2400" u="none" cap="none" strike="noStrike">
              <a:solidFill>
                <a:schemeClr val="dk2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t/>
            </a:r>
            <a:endParaRPr b="0" i="1" sz="2000" u="none" cap="none" strike="noStrike">
              <a:solidFill>
                <a:schemeClr val="dk2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64" name="Google Shape;164;p6"/>
          <p:cNvSpPr/>
          <p:nvPr/>
        </p:nvSpPr>
        <p:spPr>
          <a:xfrm>
            <a:off x="753567" y="4663075"/>
            <a:ext cx="2793300" cy="15609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anchorCtr="0" anchor="ctr" bIns="22875" lIns="45725" spcFirstLastPara="1" rIns="45725" wrap="square" tIns="228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5" name="Google Shape;165;p6"/>
          <p:cNvSpPr/>
          <p:nvPr/>
        </p:nvSpPr>
        <p:spPr>
          <a:xfrm>
            <a:off x="989167" y="4786575"/>
            <a:ext cx="2322000" cy="1353300"/>
          </a:xfrm>
          <a:prstGeom prst="rect">
            <a:avLst/>
          </a:prstGeom>
          <a:noFill/>
          <a:ln>
            <a:noFill/>
          </a:ln>
        </p:spPr>
        <p:txBody>
          <a:bodyPr anchorCtr="0" anchor="t" bIns="22875" lIns="45725" spcFirstLastPara="1" rIns="45725" wrap="square" tIns="22875">
            <a:noAutofit/>
          </a:bodyPr>
          <a:lstStyle/>
          <a:p>
            <a:pPr indent="0" lvl="0" marL="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</a:pPr>
            <a:r>
              <a:rPr b="1" i="0" lang="en" sz="2700" u="none" cap="none" strike="noStrike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rPr>
              <a:t>3 days</a:t>
            </a:r>
            <a:endParaRPr b="1" i="0" sz="2700" u="none" cap="none" strike="noStrike">
              <a:solidFill>
                <a:schemeClr val="lt1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0" lvl="0" marL="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0" i="0" lang="en" sz="20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To Pay or Vacate</a:t>
            </a:r>
            <a:endParaRPr b="0" i="0" sz="2000" u="none" cap="none" strike="noStrike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66" name="Google Shape;166;p6"/>
          <p:cNvSpPr txBox="1"/>
          <p:nvPr/>
        </p:nvSpPr>
        <p:spPr>
          <a:xfrm>
            <a:off x="6916367" y="1236433"/>
            <a:ext cx="2793300" cy="6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1" i="0" lang="en" sz="2400" u="none" cap="none" strike="noStrike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July</a:t>
            </a:r>
            <a:endParaRPr b="1" i="0" sz="2400" u="none" cap="none" strike="noStrike">
              <a:solidFill>
                <a:srgbClr val="000000"/>
              </a:solidFill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0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p7"/>
          <p:cNvSpPr txBox="1"/>
          <p:nvPr/>
        </p:nvSpPr>
        <p:spPr>
          <a:xfrm>
            <a:off x="1414198" y="529667"/>
            <a:ext cx="9363600" cy="661800"/>
          </a:xfrm>
          <a:prstGeom prst="rect">
            <a:avLst/>
          </a:prstGeom>
          <a:noFill/>
          <a:ln>
            <a:noFill/>
          </a:ln>
        </p:spPr>
        <p:txBody>
          <a:bodyPr anchorCtr="0" anchor="t" bIns="22875" lIns="45725" spcFirstLastPara="1" rIns="45725" wrap="square" tIns="2287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b="1" i="0" lang="en" sz="4000" u="none" cap="none" strike="noStrike"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rPr>
              <a:t>Sample Eviction Timeline</a:t>
            </a:r>
            <a:endParaRPr b="0" i="0" sz="7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aphicFrame>
        <p:nvGraphicFramePr>
          <p:cNvPr id="172" name="Google Shape;172;p7"/>
          <p:cNvGraphicFramePr/>
          <p:nvPr/>
        </p:nvGraphicFramePr>
        <p:xfrm>
          <a:off x="5015970" y="1770039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{44389FCD-81CB-47C7-BE01-8E45E6D4DB1E}</a:tableStyleId>
              </a:tblPr>
              <a:tblGrid>
                <a:gridCol w="942000"/>
                <a:gridCol w="942000"/>
                <a:gridCol w="942000"/>
                <a:gridCol w="942000"/>
                <a:gridCol w="942000"/>
                <a:gridCol w="942000"/>
                <a:gridCol w="942000"/>
              </a:tblGrid>
              <a:tr h="69320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500"/>
                        <a:buFont typeface="Arial"/>
                        <a:buNone/>
                      </a:pPr>
                      <a:r>
                        <a:rPr b="0" i="0" lang="en" sz="1500" u="none" cap="none" strike="noStrike">
                          <a:solidFill>
                            <a:schemeClr val="lt1"/>
                          </a:solidFill>
                          <a:latin typeface="Poppins Medium"/>
                          <a:ea typeface="Poppins Medium"/>
                          <a:cs typeface="Poppins Medium"/>
                          <a:sym typeface="Poppins Medium"/>
                        </a:rPr>
                        <a:t>Sun</a:t>
                      </a:r>
                      <a:endParaRPr sz="700" u="none" cap="none" strike="noStrike"/>
                    </a:p>
                  </a:txBody>
                  <a:tcPr marT="31075" marB="31075" marR="62175" marL="62175" anchor="ctr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dk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500"/>
                        <a:buFont typeface="Arial"/>
                        <a:buNone/>
                      </a:pPr>
                      <a:r>
                        <a:rPr b="0" i="0" lang="en" sz="1500" u="none" cap="none" strike="noStrike">
                          <a:solidFill>
                            <a:schemeClr val="lt1"/>
                          </a:solidFill>
                          <a:latin typeface="Poppins Medium"/>
                          <a:ea typeface="Poppins Medium"/>
                          <a:cs typeface="Poppins Medium"/>
                          <a:sym typeface="Poppins Medium"/>
                        </a:rPr>
                        <a:t>Mon</a:t>
                      </a:r>
                      <a:endParaRPr sz="700" u="none" cap="none" strike="noStrike"/>
                    </a:p>
                  </a:txBody>
                  <a:tcPr marT="31075" marB="31075" marR="62175" marL="62175" anchor="ctr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dk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500"/>
                        <a:buFont typeface="Arial"/>
                        <a:buNone/>
                      </a:pPr>
                      <a:r>
                        <a:rPr b="0" i="0" lang="en" sz="1500" u="none" cap="none" strike="noStrike">
                          <a:solidFill>
                            <a:schemeClr val="lt1"/>
                          </a:solidFill>
                          <a:latin typeface="Poppins Medium"/>
                          <a:ea typeface="Poppins Medium"/>
                          <a:cs typeface="Poppins Medium"/>
                          <a:sym typeface="Poppins Medium"/>
                        </a:rPr>
                        <a:t>Tue</a:t>
                      </a:r>
                      <a:endParaRPr sz="700" u="none" cap="none" strike="noStrike"/>
                    </a:p>
                  </a:txBody>
                  <a:tcPr marT="31075" marB="31075" marR="62175" marL="62175" anchor="ctr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dk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500"/>
                        <a:buFont typeface="Arial"/>
                        <a:buNone/>
                      </a:pPr>
                      <a:r>
                        <a:rPr b="0" i="0" lang="en" sz="1500" u="none" cap="none" strike="noStrike">
                          <a:solidFill>
                            <a:schemeClr val="lt1"/>
                          </a:solidFill>
                          <a:latin typeface="Poppins Medium"/>
                          <a:ea typeface="Poppins Medium"/>
                          <a:cs typeface="Poppins Medium"/>
                          <a:sym typeface="Poppins Medium"/>
                        </a:rPr>
                        <a:t>Wed</a:t>
                      </a:r>
                      <a:endParaRPr sz="700" u="none" cap="none" strike="noStrike"/>
                    </a:p>
                  </a:txBody>
                  <a:tcPr marT="31075" marB="31075" marR="62175" marL="62175" anchor="ctr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dk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500"/>
                        <a:buFont typeface="Arial"/>
                        <a:buNone/>
                      </a:pPr>
                      <a:r>
                        <a:rPr b="0" i="0" lang="en" sz="1500" u="none" cap="none" strike="noStrike">
                          <a:solidFill>
                            <a:schemeClr val="lt1"/>
                          </a:solidFill>
                          <a:latin typeface="Poppins Medium"/>
                          <a:ea typeface="Poppins Medium"/>
                          <a:cs typeface="Poppins Medium"/>
                          <a:sym typeface="Poppins Medium"/>
                        </a:rPr>
                        <a:t>Thu</a:t>
                      </a:r>
                      <a:endParaRPr sz="700" u="none" cap="none" strike="noStrike"/>
                    </a:p>
                  </a:txBody>
                  <a:tcPr marT="31075" marB="31075" marR="62175" marL="62175" anchor="ctr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dk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500"/>
                        <a:buFont typeface="Arial"/>
                        <a:buNone/>
                      </a:pPr>
                      <a:r>
                        <a:rPr b="0" i="0" lang="en" sz="1500" u="none" cap="none" strike="noStrike">
                          <a:solidFill>
                            <a:schemeClr val="lt1"/>
                          </a:solidFill>
                          <a:latin typeface="Poppins Medium"/>
                          <a:ea typeface="Poppins Medium"/>
                          <a:cs typeface="Poppins Medium"/>
                          <a:sym typeface="Poppins Medium"/>
                        </a:rPr>
                        <a:t>Fri</a:t>
                      </a:r>
                      <a:endParaRPr sz="700" u="none" cap="none" strike="noStrike"/>
                    </a:p>
                  </a:txBody>
                  <a:tcPr marT="31075" marB="31075" marR="62175" marL="62175" anchor="ctr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dk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500"/>
                        <a:buFont typeface="Arial"/>
                        <a:buNone/>
                      </a:pPr>
                      <a:r>
                        <a:rPr b="0" i="0" lang="en" sz="1500" u="none" cap="none" strike="noStrike">
                          <a:solidFill>
                            <a:schemeClr val="lt1"/>
                          </a:solidFill>
                          <a:latin typeface="Poppins Medium"/>
                          <a:ea typeface="Poppins Medium"/>
                          <a:cs typeface="Poppins Medium"/>
                          <a:sym typeface="Poppins Medium"/>
                        </a:rPr>
                        <a:t>Sat</a:t>
                      </a:r>
                      <a:endParaRPr sz="700" u="none" cap="none" strike="noStrike"/>
                    </a:p>
                  </a:txBody>
                  <a:tcPr marT="31075" marB="31075" marR="62175" marL="62175" anchor="ctr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dk2"/>
                    </a:solidFill>
                  </a:tcPr>
                </a:tc>
              </a:tr>
              <a:tr h="76172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b="0" i="0" lang="en" sz="1100" u="none" cap="none" strike="noStrike">
                          <a:solidFill>
                            <a:schemeClr val="lt1"/>
                          </a:solidFill>
                          <a:latin typeface="Lato Light"/>
                          <a:ea typeface="Lato Light"/>
                          <a:cs typeface="Lato Light"/>
                          <a:sym typeface="Lato Light"/>
                        </a:rPr>
                        <a:t>31</a:t>
                      </a:r>
                      <a:endParaRPr sz="700" u="none" cap="none" strike="noStrike"/>
                    </a:p>
                  </a:txBody>
                  <a:tcPr marT="90000" marB="22875" marR="45725" marL="90025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b="0" i="0" lang="en" sz="1100" u="none" cap="none" strike="noStrike">
                          <a:solidFill>
                            <a:schemeClr val="dk1"/>
                          </a:solidFill>
                          <a:latin typeface="Lato Light"/>
                          <a:ea typeface="Lato Light"/>
                          <a:cs typeface="Lato Light"/>
                          <a:sym typeface="Lato Light"/>
                        </a:rPr>
                        <a:t>1</a:t>
                      </a:r>
                      <a:endParaRPr b="0" i="0" sz="1100" u="none" cap="none" strike="noStrike">
                        <a:solidFill>
                          <a:schemeClr val="dk1"/>
                        </a:solidFill>
                        <a:latin typeface="Lato Light"/>
                        <a:ea typeface="Lato Light"/>
                        <a:cs typeface="Lato Light"/>
                        <a:sym typeface="Lato Light"/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700"/>
                        <a:buFont typeface="Arial"/>
                        <a:buNone/>
                      </a:pPr>
                      <a:r>
                        <a:t/>
                      </a:r>
                      <a:endParaRPr sz="700" u="none" cap="none" strike="noStrike"/>
                    </a:p>
                  </a:txBody>
                  <a:tcPr marT="90000" marB="22875" marR="45725" marL="90025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b="0" i="0" lang="en" sz="1100" u="none" cap="none" strike="noStrike">
                          <a:solidFill>
                            <a:schemeClr val="dk1"/>
                          </a:solidFill>
                          <a:latin typeface="Lato Light"/>
                          <a:ea typeface="Lato Light"/>
                          <a:cs typeface="Lato Light"/>
                          <a:sym typeface="Lato Light"/>
                        </a:rPr>
                        <a:t>2</a:t>
                      </a:r>
                      <a:endParaRPr sz="1100" u="none" cap="none" strike="noStrike">
                        <a:latin typeface="Lato Light"/>
                        <a:ea typeface="Lato Light"/>
                        <a:cs typeface="Lato Light"/>
                        <a:sym typeface="Lato Light"/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t/>
                      </a:r>
                      <a:endParaRPr sz="1100" u="none" cap="none" strike="noStrike">
                        <a:latin typeface="Lato Light"/>
                        <a:ea typeface="Lato Light"/>
                        <a:cs typeface="Lato Light"/>
                        <a:sym typeface="Lato Light"/>
                      </a:endParaRPr>
                    </a:p>
                  </a:txBody>
                  <a:tcPr marT="90000" marB="22875" marR="45725" marL="90025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b="0" i="0" lang="en" sz="1100" u="none" cap="none" strike="noStrike">
                          <a:solidFill>
                            <a:schemeClr val="dk1"/>
                          </a:solidFill>
                          <a:latin typeface="Lato Light"/>
                          <a:ea typeface="Lato Light"/>
                          <a:cs typeface="Lato Light"/>
                          <a:sym typeface="Lato Light"/>
                        </a:rPr>
                        <a:t>3</a:t>
                      </a:r>
                      <a:endParaRPr b="0" i="0" sz="1100" u="none" cap="none" strike="noStrike">
                        <a:solidFill>
                          <a:schemeClr val="dk1"/>
                        </a:solidFill>
                        <a:latin typeface="Lato Light"/>
                        <a:ea typeface="Lato Light"/>
                        <a:cs typeface="Lato Light"/>
                        <a:sym typeface="Lato Light"/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t/>
                      </a:r>
                      <a:endParaRPr sz="1100" u="none" cap="none" strike="noStrike">
                        <a:latin typeface="Lato Light"/>
                        <a:ea typeface="Lato Light"/>
                        <a:cs typeface="Lato Light"/>
                        <a:sym typeface="Lato Light"/>
                      </a:endParaRPr>
                    </a:p>
                  </a:txBody>
                  <a:tcPr marT="90000" marB="22875" marR="45725" marL="90025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b="0" i="0" lang="en" sz="1100" u="none" cap="none" strike="noStrike">
                          <a:solidFill>
                            <a:schemeClr val="dk1"/>
                          </a:solidFill>
                          <a:latin typeface="Lato Light"/>
                          <a:ea typeface="Lato Light"/>
                          <a:cs typeface="Lato Light"/>
                          <a:sym typeface="Lato Light"/>
                        </a:rPr>
                        <a:t>4</a:t>
                      </a:r>
                      <a:endParaRPr b="0" i="0" sz="1100" u="none" cap="none" strike="noStrike">
                        <a:solidFill>
                          <a:schemeClr val="dk1"/>
                        </a:solidFill>
                        <a:latin typeface="Lato Light"/>
                        <a:ea typeface="Lato Light"/>
                        <a:cs typeface="Lato Light"/>
                        <a:sym typeface="Lato Light"/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t/>
                      </a:r>
                      <a:endParaRPr sz="1100" u="none" cap="none" strike="noStrike">
                        <a:latin typeface="Lato Light"/>
                        <a:ea typeface="Lato Light"/>
                        <a:cs typeface="Lato Light"/>
                        <a:sym typeface="Lato Light"/>
                      </a:endParaRPr>
                    </a:p>
                  </a:txBody>
                  <a:tcPr marT="90000" marB="22875" marR="45725" marL="90025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b="0" i="0" lang="en" sz="1100" u="none" cap="none" strike="noStrike">
                          <a:solidFill>
                            <a:schemeClr val="dk1"/>
                          </a:solidFill>
                          <a:latin typeface="Lato Light"/>
                          <a:ea typeface="Lato Light"/>
                          <a:cs typeface="Lato Light"/>
                          <a:sym typeface="Lato Light"/>
                        </a:rPr>
                        <a:t>5</a:t>
                      </a:r>
                      <a:endParaRPr b="0" i="0" sz="1100" u="none" cap="none" strike="noStrike">
                        <a:solidFill>
                          <a:schemeClr val="dk1"/>
                        </a:solidFill>
                        <a:latin typeface="Lato Light"/>
                        <a:ea typeface="Lato Light"/>
                        <a:cs typeface="Lato Light"/>
                        <a:sym typeface="Lato Light"/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t/>
                      </a:r>
                      <a:endParaRPr sz="1100" u="none" cap="none" strike="noStrike">
                        <a:latin typeface="Lato Light"/>
                        <a:ea typeface="Lato Light"/>
                        <a:cs typeface="Lato Light"/>
                        <a:sym typeface="Lato Light"/>
                      </a:endParaRPr>
                    </a:p>
                  </a:txBody>
                  <a:tcPr marT="90000" marB="22875" marR="45725" marL="90025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b="0" i="0" lang="en" sz="1100" u="none" cap="none" strike="noStrike">
                          <a:solidFill>
                            <a:schemeClr val="lt1"/>
                          </a:solidFill>
                          <a:latin typeface="Lato Light"/>
                          <a:ea typeface="Lato Light"/>
                          <a:cs typeface="Lato Light"/>
                          <a:sym typeface="Lato Light"/>
                        </a:rPr>
                        <a:t>6</a:t>
                      </a:r>
                      <a:endParaRPr b="0" i="0" sz="1100" u="none" cap="none" strike="noStrike">
                        <a:solidFill>
                          <a:schemeClr val="lt1"/>
                        </a:solidFill>
                        <a:latin typeface="Lato Light"/>
                        <a:ea typeface="Lato Light"/>
                        <a:cs typeface="Lato Light"/>
                        <a:sym typeface="Lato Light"/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t/>
                      </a:r>
                      <a:endParaRPr sz="1100" u="none" cap="none" strike="noStrike">
                        <a:solidFill>
                          <a:schemeClr val="lt1"/>
                        </a:solidFill>
                        <a:latin typeface="Lato Light"/>
                        <a:ea typeface="Lato Light"/>
                        <a:cs typeface="Lato Light"/>
                        <a:sym typeface="Lato Light"/>
                      </a:endParaRPr>
                    </a:p>
                  </a:txBody>
                  <a:tcPr marT="90000" marB="22875" marR="45725" marL="90025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4"/>
                    </a:solidFill>
                  </a:tcPr>
                </a:tc>
              </a:tr>
              <a:tr h="76172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b="0" i="0" lang="en" sz="1100" u="none" cap="none" strike="noStrike">
                          <a:solidFill>
                            <a:schemeClr val="lt1"/>
                          </a:solidFill>
                          <a:latin typeface="Lato Light"/>
                          <a:ea typeface="Lato Light"/>
                          <a:cs typeface="Lato Light"/>
                          <a:sym typeface="Lato Light"/>
                        </a:rPr>
                        <a:t>7</a:t>
                      </a:r>
                      <a:endParaRPr b="0" i="0" sz="1100" u="none" cap="none" strike="noStrike">
                        <a:solidFill>
                          <a:schemeClr val="lt1"/>
                        </a:solidFill>
                        <a:latin typeface="Lato Light"/>
                        <a:ea typeface="Lato Light"/>
                        <a:cs typeface="Lato Light"/>
                        <a:sym typeface="Lato Light"/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t/>
                      </a:r>
                      <a:endParaRPr sz="1100" u="none" cap="none" strike="noStrike">
                        <a:solidFill>
                          <a:schemeClr val="lt1"/>
                        </a:solidFill>
                        <a:latin typeface="Lato Light"/>
                        <a:ea typeface="Lato Light"/>
                        <a:cs typeface="Lato Light"/>
                        <a:sym typeface="Lato Light"/>
                      </a:endParaRPr>
                    </a:p>
                  </a:txBody>
                  <a:tcPr marT="90000" marB="22875" marR="45725" marL="90025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b="0" i="0" lang="en" sz="1100" u="none" cap="none" strike="noStrike">
                          <a:solidFill>
                            <a:schemeClr val="dk1"/>
                          </a:solidFill>
                          <a:latin typeface="Lato Light"/>
                          <a:ea typeface="Lato Light"/>
                          <a:cs typeface="Lato Light"/>
                          <a:sym typeface="Lato Light"/>
                        </a:rPr>
                        <a:t>8</a:t>
                      </a:r>
                      <a:endParaRPr b="0" i="0" sz="1100" u="none" cap="none" strike="noStrike">
                        <a:solidFill>
                          <a:schemeClr val="dk1"/>
                        </a:solidFill>
                        <a:latin typeface="Lato Light"/>
                        <a:ea typeface="Lato Light"/>
                        <a:cs typeface="Lato Light"/>
                        <a:sym typeface="Lato Light"/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t/>
                      </a:r>
                      <a:endParaRPr sz="1100" u="none" cap="none" strike="noStrike">
                        <a:latin typeface="Lato Light"/>
                        <a:ea typeface="Lato Light"/>
                        <a:cs typeface="Lato Light"/>
                        <a:sym typeface="Lato Light"/>
                      </a:endParaRPr>
                    </a:p>
                  </a:txBody>
                  <a:tcPr marT="90000" marB="22875" marR="45725" marL="90025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b="0" i="0" lang="en" sz="1100" u="none" cap="none" strike="noStrike">
                          <a:latin typeface="Lato Light"/>
                          <a:ea typeface="Lato Light"/>
                          <a:cs typeface="Lato Light"/>
                          <a:sym typeface="Lato Light"/>
                        </a:rPr>
                        <a:t>9</a:t>
                      </a:r>
                      <a:endParaRPr b="0" i="0" sz="1100" u="none" cap="none" strike="noStrike">
                        <a:latin typeface="Lato Light"/>
                        <a:ea typeface="Lato Light"/>
                        <a:cs typeface="Lato Light"/>
                        <a:sym typeface="Lato Light"/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t/>
                      </a:r>
                      <a:endParaRPr sz="1100" u="none" cap="none" strike="noStrike">
                        <a:latin typeface="Lato Light"/>
                        <a:ea typeface="Lato Light"/>
                        <a:cs typeface="Lato Light"/>
                        <a:sym typeface="Lato Light"/>
                      </a:endParaRPr>
                    </a:p>
                  </a:txBody>
                  <a:tcPr marT="90000" marB="22875" marR="45725" marL="90025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BF900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b="0" i="0" lang="en" sz="1100" u="none" cap="none" strike="noStrike">
                          <a:latin typeface="Lato Light"/>
                          <a:ea typeface="Lato Light"/>
                          <a:cs typeface="Lato Light"/>
                          <a:sym typeface="Lato Light"/>
                        </a:rPr>
                        <a:t>10</a:t>
                      </a:r>
                      <a:endParaRPr b="0" i="0" sz="1100" u="none" cap="none" strike="noStrike">
                        <a:latin typeface="Lato Light"/>
                        <a:ea typeface="Lato Light"/>
                        <a:cs typeface="Lato Light"/>
                        <a:sym typeface="Lato Light"/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t/>
                      </a:r>
                      <a:endParaRPr b="1" sz="2400" u="none" cap="none" strike="noStrike"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T="90000" marB="22875" marR="45725" marL="90025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BF900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b="0" i="0" lang="en" sz="1100" u="none" cap="none" strike="noStrike">
                          <a:latin typeface="Lato Light"/>
                          <a:ea typeface="Lato Light"/>
                          <a:cs typeface="Lato Light"/>
                          <a:sym typeface="Lato Light"/>
                        </a:rPr>
                        <a:t>11</a:t>
                      </a:r>
                      <a:endParaRPr b="0" i="0" sz="1100" u="none" cap="none" strike="noStrike">
                        <a:latin typeface="Lato Light"/>
                        <a:ea typeface="Lato Light"/>
                        <a:cs typeface="Lato Light"/>
                        <a:sym typeface="Lato Light"/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t/>
                      </a:r>
                      <a:endParaRPr sz="1100" u="none" cap="none" strike="noStrike">
                        <a:latin typeface="Lato Light"/>
                        <a:ea typeface="Lato Light"/>
                        <a:cs typeface="Lato Light"/>
                        <a:sym typeface="Lato Light"/>
                      </a:endParaRPr>
                    </a:p>
                  </a:txBody>
                  <a:tcPr marT="90000" marB="22875" marR="45725" marL="90025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BF900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b="0" i="0" lang="en" sz="1100" u="none" cap="none" strike="noStrike">
                          <a:latin typeface="Lato Light"/>
                          <a:ea typeface="Lato Light"/>
                          <a:cs typeface="Lato Light"/>
                          <a:sym typeface="Lato Light"/>
                        </a:rPr>
                        <a:t>12</a:t>
                      </a:r>
                      <a:endParaRPr b="0" i="0" sz="1100" u="none" cap="none" strike="noStrike">
                        <a:latin typeface="Lato Light"/>
                        <a:ea typeface="Lato Light"/>
                        <a:cs typeface="Lato Light"/>
                        <a:sym typeface="Lato Light"/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t/>
                      </a:r>
                      <a:endParaRPr sz="1100" u="none" cap="none" strike="noStrike">
                        <a:latin typeface="Lato Light"/>
                        <a:ea typeface="Lato Light"/>
                        <a:cs typeface="Lato Light"/>
                        <a:sym typeface="Lato Light"/>
                      </a:endParaRPr>
                    </a:p>
                  </a:txBody>
                  <a:tcPr marT="90000" marB="22875" marR="45725" marL="90025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b="0" i="0" lang="en" sz="1100" u="none" cap="none" strike="noStrike">
                          <a:solidFill>
                            <a:schemeClr val="lt1"/>
                          </a:solidFill>
                          <a:latin typeface="Lato Light"/>
                          <a:ea typeface="Lato Light"/>
                          <a:cs typeface="Lato Light"/>
                          <a:sym typeface="Lato Light"/>
                        </a:rPr>
                        <a:t>13</a:t>
                      </a:r>
                      <a:endParaRPr b="0" i="0" sz="1100" u="none" cap="none" strike="noStrike">
                        <a:solidFill>
                          <a:schemeClr val="lt1"/>
                        </a:solidFill>
                        <a:latin typeface="Lato Light"/>
                        <a:ea typeface="Lato Light"/>
                        <a:cs typeface="Lato Light"/>
                        <a:sym typeface="Lato Light"/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t/>
                      </a:r>
                      <a:endParaRPr sz="1100" u="none" cap="none" strike="noStrike">
                        <a:solidFill>
                          <a:schemeClr val="lt1"/>
                        </a:solidFill>
                        <a:latin typeface="Lato Light"/>
                        <a:ea typeface="Lato Light"/>
                        <a:cs typeface="Lato Light"/>
                        <a:sym typeface="Lato Light"/>
                      </a:endParaRPr>
                    </a:p>
                  </a:txBody>
                  <a:tcPr marT="90000" marB="22875" marR="45725" marL="90025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4"/>
                    </a:solidFill>
                  </a:tcPr>
                </a:tc>
              </a:tr>
              <a:tr h="71107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b="0" i="0" lang="en" sz="1100" u="none" cap="none" strike="noStrike">
                          <a:solidFill>
                            <a:schemeClr val="lt1"/>
                          </a:solidFill>
                          <a:latin typeface="Lato Light"/>
                          <a:ea typeface="Lato Light"/>
                          <a:cs typeface="Lato Light"/>
                          <a:sym typeface="Lato Light"/>
                        </a:rPr>
                        <a:t>14</a:t>
                      </a:r>
                      <a:endParaRPr b="0" i="0" sz="1100" u="none" cap="none" strike="noStrike">
                        <a:solidFill>
                          <a:schemeClr val="lt1"/>
                        </a:solidFill>
                        <a:latin typeface="Lato Light"/>
                        <a:ea typeface="Lato Light"/>
                        <a:cs typeface="Lato Light"/>
                        <a:sym typeface="Lato Light"/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t/>
                      </a:r>
                      <a:endParaRPr sz="1100" u="none" cap="none" strike="noStrike">
                        <a:solidFill>
                          <a:schemeClr val="lt1"/>
                        </a:solidFill>
                        <a:latin typeface="Lato Light"/>
                        <a:ea typeface="Lato Light"/>
                        <a:cs typeface="Lato Light"/>
                        <a:sym typeface="Lato Light"/>
                      </a:endParaRPr>
                    </a:p>
                  </a:txBody>
                  <a:tcPr marT="90000" marB="22875" marR="45725" marL="90025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b="0" i="0" lang="en" sz="1100" u="none" cap="none" strike="noStrike">
                          <a:latin typeface="Lato Light"/>
                          <a:ea typeface="Lato Light"/>
                          <a:cs typeface="Lato Light"/>
                          <a:sym typeface="Lato Light"/>
                        </a:rPr>
                        <a:t>15</a:t>
                      </a:r>
                      <a:endParaRPr b="0" i="0" sz="1100" u="none" cap="none" strike="noStrike">
                        <a:latin typeface="Lato Light"/>
                        <a:ea typeface="Lato Light"/>
                        <a:cs typeface="Lato Light"/>
                        <a:sym typeface="Lato Light"/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t/>
                      </a:r>
                      <a:endParaRPr sz="1100" u="none" cap="none" strike="noStrike">
                        <a:latin typeface="Lato Light"/>
                        <a:ea typeface="Lato Light"/>
                        <a:cs typeface="Lato Light"/>
                        <a:sym typeface="Lato Light"/>
                      </a:endParaRPr>
                    </a:p>
                  </a:txBody>
                  <a:tcPr marT="90000" marB="22875" marR="45725" marL="90025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b="0" i="0" lang="en" sz="1100" u="none" cap="none" strike="noStrike">
                          <a:latin typeface="Lato Light"/>
                          <a:ea typeface="Lato Light"/>
                          <a:cs typeface="Lato Light"/>
                          <a:sym typeface="Lato Light"/>
                        </a:rPr>
                        <a:t>16</a:t>
                      </a:r>
                      <a:endParaRPr b="0" i="0" sz="1100" u="none" cap="none" strike="noStrike">
                        <a:latin typeface="Lato Light"/>
                        <a:ea typeface="Lato Light"/>
                        <a:cs typeface="Lato Light"/>
                        <a:sym typeface="Lato Light"/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t/>
                      </a:r>
                      <a:endParaRPr sz="1100" u="none" cap="none" strike="noStrike">
                        <a:latin typeface="Lato Light"/>
                        <a:ea typeface="Lato Light"/>
                        <a:cs typeface="Lato Light"/>
                        <a:sym typeface="Lato Light"/>
                      </a:endParaRPr>
                    </a:p>
                  </a:txBody>
                  <a:tcPr marT="90000" marB="22875" marR="45725" marL="90025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b="0" i="0" lang="en" sz="1100" u="none" cap="none" strike="noStrike">
                          <a:latin typeface="Lato Light"/>
                          <a:ea typeface="Lato Light"/>
                          <a:cs typeface="Lato Light"/>
                          <a:sym typeface="Lato Light"/>
                        </a:rPr>
                        <a:t>17</a:t>
                      </a:r>
                      <a:endParaRPr b="0" i="0" sz="1100" u="none" cap="none" strike="noStrike">
                        <a:latin typeface="Lato Light"/>
                        <a:ea typeface="Lato Light"/>
                        <a:cs typeface="Lato Light"/>
                        <a:sym typeface="Lato Light"/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400"/>
                        <a:buFont typeface="Arial"/>
                        <a:buNone/>
                      </a:pPr>
                      <a:r>
                        <a:rPr b="1" lang="en" sz="2400" u="none" cap="none" strike="noStrike">
                          <a:solidFill>
                            <a:schemeClr val="lt1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1</a:t>
                      </a:r>
                      <a:endParaRPr sz="1100" u="none" cap="none" strike="noStrike">
                        <a:latin typeface="Lato Light"/>
                        <a:ea typeface="Lato Light"/>
                        <a:cs typeface="Lato Light"/>
                        <a:sym typeface="Lato Light"/>
                      </a:endParaRPr>
                    </a:p>
                  </a:txBody>
                  <a:tcPr marT="90000" marB="22875" marR="45725" marL="90025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97B85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b="0" i="0" lang="en" sz="1100" u="none" cap="none" strike="noStrike">
                          <a:latin typeface="Lato Light"/>
                          <a:ea typeface="Lato Light"/>
                          <a:cs typeface="Lato Light"/>
                          <a:sym typeface="Lato Light"/>
                        </a:rPr>
                        <a:t>18</a:t>
                      </a:r>
                      <a:endParaRPr b="0" i="0" sz="1100" u="none" cap="none" strike="noStrike">
                        <a:latin typeface="Lato Light"/>
                        <a:ea typeface="Lato Light"/>
                        <a:cs typeface="Lato Light"/>
                        <a:sym typeface="Lato Light"/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t/>
                      </a:r>
                      <a:endParaRPr sz="1100" u="none" cap="none" strike="noStrike">
                        <a:latin typeface="Lato Light"/>
                        <a:ea typeface="Lato Light"/>
                        <a:cs typeface="Lato Light"/>
                        <a:sym typeface="Lato Light"/>
                      </a:endParaRPr>
                    </a:p>
                  </a:txBody>
                  <a:tcPr marT="90000" marB="22875" marR="45725" marL="90025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b="0" i="0" lang="en" sz="1100" u="none" cap="none" strike="noStrike">
                          <a:latin typeface="Lato Light"/>
                          <a:ea typeface="Lato Light"/>
                          <a:cs typeface="Lato Light"/>
                          <a:sym typeface="Lato Light"/>
                        </a:rPr>
                        <a:t>19</a:t>
                      </a:r>
                      <a:endParaRPr b="0" i="0" sz="1100" u="none" cap="none" strike="noStrike">
                        <a:latin typeface="Lato Light"/>
                        <a:ea typeface="Lato Light"/>
                        <a:cs typeface="Lato Light"/>
                        <a:sym typeface="Lato Light"/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t/>
                      </a:r>
                      <a:endParaRPr sz="1100" u="none" cap="none" strike="noStrike">
                        <a:latin typeface="Lato Light"/>
                        <a:ea typeface="Lato Light"/>
                        <a:cs typeface="Lato Light"/>
                        <a:sym typeface="Lato Light"/>
                      </a:endParaRPr>
                    </a:p>
                  </a:txBody>
                  <a:tcPr marT="90000" marB="22875" marR="45725" marL="90025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b="0" i="0" lang="en" sz="1100" u="none" cap="none" strike="noStrike">
                          <a:solidFill>
                            <a:schemeClr val="lt1"/>
                          </a:solidFill>
                          <a:latin typeface="Lato Light"/>
                          <a:ea typeface="Lato Light"/>
                          <a:cs typeface="Lato Light"/>
                          <a:sym typeface="Lato Light"/>
                        </a:rPr>
                        <a:t>20</a:t>
                      </a:r>
                      <a:endParaRPr b="0" i="0" sz="1100" u="none" cap="none" strike="noStrike">
                        <a:solidFill>
                          <a:schemeClr val="lt1"/>
                        </a:solidFill>
                        <a:latin typeface="Lato Light"/>
                        <a:ea typeface="Lato Light"/>
                        <a:cs typeface="Lato Light"/>
                        <a:sym typeface="Lato Light"/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t/>
                      </a:r>
                      <a:endParaRPr sz="1100" u="none" cap="none" strike="noStrike">
                        <a:solidFill>
                          <a:schemeClr val="lt1"/>
                        </a:solidFill>
                        <a:latin typeface="Lato Light"/>
                        <a:ea typeface="Lato Light"/>
                        <a:cs typeface="Lato Light"/>
                        <a:sym typeface="Lato Light"/>
                      </a:endParaRPr>
                    </a:p>
                  </a:txBody>
                  <a:tcPr marT="90000" marB="22875" marR="45725" marL="90025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4"/>
                    </a:solidFill>
                  </a:tcPr>
                </a:tc>
              </a:tr>
              <a:tr h="71107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b="0" i="0" lang="en" sz="1100" u="none" cap="none" strike="noStrike">
                          <a:solidFill>
                            <a:schemeClr val="lt1"/>
                          </a:solidFill>
                          <a:latin typeface="Lato Light"/>
                          <a:ea typeface="Lato Light"/>
                          <a:cs typeface="Lato Light"/>
                          <a:sym typeface="Lato Light"/>
                        </a:rPr>
                        <a:t>21</a:t>
                      </a:r>
                      <a:endParaRPr b="0" i="0" sz="1100" u="none" cap="none" strike="noStrike">
                        <a:solidFill>
                          <a:schemeClr val="lt1"/>
                        </a:solidFill>
                        <a:latin typeface="Lato Light"/>
                        <a:ea typeface="Lato Light"/>
                        <a:cs typeface="Lato Light"/>
                        <a:sym typeface="Lato Light"/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t/>
                      </a:r>
                      <a:endParaRPr sz="1100" u="none" cap="none" strike="noStrike">
                        <a:solidFill>
                          <a:schemeClr val="lt1"/>
                        </a:solidFill>
                        <a:latin typeface="Lato Light"/>
                        <a:ea typeface="Lato Light"/>
                        <a:cs typeface="Lato Light"/>
                        <a:sym typeface="Lato Light"/>
                      </a:endParaRPr>
                    </a:p>
                  </a:txBody>
                  <a:tcPr marT="90000" marB="22875" marR="45725" marL="90025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b="0" i="0" lang="en" sz="1100" u="none" cap="none" strike="noStrike">
                          <a:latin typeface="Lato Light"/>
                          <a:ea typeface="Lato Light"/>
                          <a:cs typeface="Lato Light"/>
                          <a:sym typeface="Lato Light"/>
                        </a:rPr>
                        <a:t>22</a:t>
                      </a:r>
                      <a:endParaRPr b="0" i="0" sz="1100" u="none" cap="none" strike="noStrike">
                        <a:latin typeface="Lato Light"/>
                        <a:ea typeface="Lato Light"/>
                        <a:cs typeface="Lato Light"/>
                        <a:sym typeface="Lato Light"/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t/>
                      </a:r>
                      <a:endParaRPr sz="1100" u="none" cap="none" strike="noStrike">
                        <a:latin typeface="Lato Light"/>
                        <a:ea typeface="Lato Light"/>
                        <a:cs typeface="Lato Light"/>
                        <a:sym typeface="Lato Light"/>
                      </a:endParaRPr>
                    </a:p>
                  </a:txBody>
                  <a:tcPr marT="90000" marB="22875" marR="45725" marL="90025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b="0" i="0" lang="en" sz="1100" u="none" cap="none" strike="noStrike">
                          <a:latin typeface="Lato Light"/>
                          <a:ea typeface="Lato Light"/>
                          <a:cs typeface="Lato Light"/>
                          <a:sym typeface="Lato Light"/>
                        </a:rPr>
                        <a:t>23</a:t>
                      </a:r>
                      <a:endParaRPr b="0" i="0" sz="1100" u="none" cap="none" strike="noStrike">
                        <a:latin typeface="Lato Light"/>
                        <a:ea typeface="Lato Light"/>
                        <a:cs typeface="Lato Light"/>
                        <a:sym typeface="Lato Light"/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t/>
                      </a:r>
                      <a:endParaRPr sz="1100" u="none" cap="none" strike="noStrike">
                        <a:latin typeface="Lato Light"/>
                        <a:ea typeface="Lato Light"/>
                        <a:cs typeface="Lato Light"/>
                        <a:sym typeface="Lato Light"/>
                      </a:endParaRPr>
                    </a:p>
                  </a:txBody>
                  <a:tcPr marT="90000" marB="22875" marR="45725" marL="90025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b="0" i="0" lang="en" sz="1100" u="none" cap="none" strike="noStrike">
                          <a:latin typeface="Lato Light"/>
                          <a:ea typeface="Lato Light"/>
                          <a:cs typeface="Lato Light"/>
                          <a:sym typeface="Lato Light"/>
                        </a:rPr>
                        <a:t>24</a:t>
                      </a:r>
                      <a:endParaRPr b="0" i="0" sz="1100" u="none" cap="none" strike="noStrike">
                        <a:latin typeface="Lato Light"/>
                        <a:ea typeface="Lato Light"/>
                        <a:cs typeface="Lato Light"/>
                        <a:sym typeface="Lato Light"/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t/>
                      </a:r>
                      <a:endParaRPr sz="1100" u="none" cap="none" strike="noStrike">
                        <a:latin typeface="Lato Light"/>
                        <a:ea typeface="Lato Light"/>
                        <a:cs typeface="Lato Light"/>
                        <a:sym typeface="Lato Light"/>
                      </a:endParaRPr>
                    </a:p>
                  </a:txBody>
                  <a:tcPr marT="90000" marB="22875" marR="45725" marL="90025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b="0" i="0" lang="en" sz="1100" u="none" cap="none" strike="noStrike">
                          <a:latin typeface="Lato Light"/>
                          <a:ea typeface="Lato Light"/>
                          <a:cs typeface="Lato Light"/>
                          <a:sym typeface="Lato Light"/>
                        </a:rPr>
                        <a:t>25</a:t>
                      </a:r>
                      <a:endParaRPr b="0" i="0" sz="1100" u="none" cap="none" strike="noStrike">
                        <a:latin typeface="Lato Light"/>
                        <a:ea typeface="Lato Light"/>
                        <a:cs typeface="Lato Light"/>
                        <a:sym typeface="Lato Light"/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t/>
                      </a:r>
                      <a:endParaRPr sz="1100" u="none" cap="none" strike="noStrike">
                        <a:latin typeface="Lato Light"/>
                        <a:ea typeface="Lato Light"/>
                        <a:cs typeface="Lato Light"/>
                        <a:sym typeface="Lato Light"/>
                      </a:endParaRPr>
                    </a:p>
                  </a:txBody>
                  <a:tcPr marT="90000" marB="22875" marR="45725" marL="90025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b="0" i="0" lang="en" sz="1100" u="none" cap="none" strike="noStrike">
                          <a:latin typeface="Lato Light"/>
                          <a:ea typeface="Lato Light"/>
                          <a:cs typeface="Lato Light"/>
                          <a:sym typeface="Lato Light"/>
                        </a:rPr>
                        <a:t>26</a:t>
                      </a:r>
                      <a:endParaRPr b="0" i="0" sz="1100" u="none" cap="none" strike="noStrike">
                        <a:latin typeface="Lato Light"/>
                        <a:ea typeface="Lato Light"/>
                        <a:cs typeface="Lato Light"/>
                        <a:sym typeface="Lato Light"/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t/>
                      </a:r>
                      <a:endParaRPr sz="1100" u="none" cap="none" strike="noStrike">
                        <a:latin typeface="Lato Light"/>
                        <a:ea typeface="Lato Light"/>
                        <a:cs typeface="Lato Light"/>
                        <a:sym typeface="Lato Light"/>
                      </a:endParaRPr>
                    </a:p>
                  </a:txBody>
                  <a:tcPr marT="90000" marB="22875" marR="45725" marL="90025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b="0" i="0" lang="en" sz="1100" u="none" cap="none" strike="noStrike">
                          <a:solidFill>
                            <a:schemeClr val="lt1"/>
                          </a:solidFill>
                          <a:latin typeface="Lato Light"/>
                          <a:ea typeface="Lato Light"/>
                          <a:cs typeface="Lato Light"/>
                          <a:sym typeface="Lato Light"/>
                        </a:rPr>
                        <a:t>27</a:t>
                      </a:r>
                      <a:endParaRPr b="0" i="0" sz="1100" u="none" cap="none" strike="noStrike">
                        <a:solidFill>
                          <a:schemeClr val="lt1"/>
                        </a:solidFill>
                        <a:latin typeface="Lato Light"/>
                        <a:ea typeface="Lato Light"/>
                        <a:cs typeface="Lato Light"/>
                        <a:sym typeface="Lato Light"/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t/>
                      </a:r>
                      <a:endParaRPr sz="1100" u="none" cap="none" strike="noStrike">
                        <a:solidFill>
                          <a:schemeClr val="lt1"/>
                        </a:solidFill>
                        <a:latin typeface="Lato Light"/>
                        <a:ea typeface="Lato Light"/>
                        <a:cs typeface="Lato Light"/>
                        <a:sym typeface="Lato Light"/>
                      </a:endParaRPr>
                    </a:p>
                  </a:txBody>
                  <a:tcPr marT="90000" marB="22875" marR="45725" marL="90025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4"/>
                    </a:solidFill>
                  </a:tcPr>
                </a:tc>
              </a:tr>
              <a:tr h="88272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b="0" i="0" lang="en" sz="1100" u="none" cap="none" strike="noStrike">
                          <a:solidFill>
                            <a:schemeClr val="lt1"/>
                          </a:solidFill>
                          <a:latin typeface="Lato Light"/>
                          <a:ea typeface="Lato Light"/>
                          <a:cs typeface="Lato Light"/>
                          <a:sym typeface="Lato Light"/>
                        </a:rPr>
                        <a:t>28</a:t>
                      </a:r>
                      <a:endParaRPr b="0" i="0" sz="1100" u="none" cap="none" strike="noStrike">
                        <a:solidFill>
                          <a:schemeClr val="lt1"/>
                        </a:solidFill>
                        <a:latin typeface="Lato Light"/>
                        <a:ea typeface="Lato Light"/>
                        <a:cs typeface="Lato Light"/>
                        <a:sym typeface="Lato Light"/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t/>
                      </a:r>
                      <a:endParaRPr sz="1100" u="none" cap="none" strike="noStrike">
                        <a:solidFill>
                          <a:schemeClr val="lt1"/>
                        </a:solidFill>
                        <a:latin typeface="Lato Light"/>
                        <a:ea typeface="Lato Light"/>
                        <a:cs typeface="Lato Light"/>
                        <a:sym typeface="Lato Light"/>
                      </a:endParaRPr>
                    </a:p>
                  </a:txBody>
                  <a:tcPr marT="90000" marB="31075" marR="62175" marL="90025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b="0" i="0" lang="en" sz="1100" u="none" cap="none" strike="noStrike">
                          <a:latin typeface="Lato Light"/>
                          <a:ea typeface="Lato Light"/>
                          <a:cs typeface="Lato Light"/>
                          <a:sym typeface="Lato Light"/>
                        </a:rPr>
                        <a:t>29</a:t>
                      </a:r>
                      <a:endParaRPr b="0" i="0" sz="1100" u="none" cap="none" strike="noStrike">
                        <a:latin typeface="Lato Light"/>
                        <a:ea typeface="Lato Light"/>
                        <a:cs typeface="Lato Light"/>
                        <a:sym typeface="Lato Light"/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t/>
                      </a:r>
                      <a:endParaRPr sz="1100" u="none" cap="none" strike="noStrike">
                        <a:latin typeface="Lato Light"/>
                        <a:ea typeface="Lato Light"/>
                        <a:cs typeface="Lato Light"/>
                        <a:sym typeface="Lato Light"/>
                      </a:endParaRPr>
                    </a:p>
                  </a:txBody>
                  <a:tcPr marT="90000" marB="31075" marR="62175" marL="90025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b="0" i="0" lang="en" sz="1100" u="none" cap="none" strike="noStrike">
                          <a:latin typeface="Lato Light"/>
                          <a:ea typeface="Lato Light"/>
                          <a:cs typeface="Lato Light"/>
                          <a:sym typeface="Lato Light"/>
                        </a:rPr>
                        <a:t>30</a:t>
                      </a:r>
                      <a:endParaRPr b="0" i="0" sz="1100" u="none" cap="none" strike="noStrike">
                        <a:latin typeface="Lato Light"/>
                        <a:ea typeface="Lato Light"/>
                        <a:cs typeface="Lato Light"/>
                        <a:sym typeface="Lato Light"/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t/>
                      </a:r>
                      <a:endParaRPr sz="1100" u="none" cap="none" strike="noStrike">
                        <a:latin typeface="Lato Light"/>
                        <a:ea typeface="Lato Light"/>
                        <a:cs typeface="Lato Light"/>
                        <a:sym typeface="Lato Light"/>
                      </a:endParaRPr>
                    </a:p>
                  </a:txBody>
                  <a:tcPr marT="90000" marB="31075" marR="62175" marL="90025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b="0" i="0" lang="en" sz="1100" u="none" cap="none" strike="noStrike">
                          <a:latin typeface="Lato Light"/>
                          <a:ea typeface="Lato Light"/>
                          <a:cs typeface="Lato Light"/>
                          <a:sym typeface="Lato Light"/>
                        </a:rPr>
                        <a:t>31</a:t>
                      </a:r>
                      <a:endParaRPr b="0" i="0" sz="1100" u="none" cap="none" strike="noStrike">
                        <a:latin typeface="Lato Light"/>
                        <a:ea typeface="Lato Light"/>
                        <a:cs typeface="Lato Light"/>
                        <a:sym typeface="Lato Light"/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t/>
                      </a:r>
                      <a:endParaRPr sz="1100" u="none" cap="none" strike="noStrike">
                        <a:latin typeface="Lato Light"/>
                        <a:ea typeface="Lato Light"/>
                        <a:cs typeface="Lato Light"/>
                        <a:sym typeface="Lato Light"/>
                      </a:endParaRPr>
                    </a:p>
                  </a:txBody>
                  <a:tcPr marT="90000" marB="31075" marR="62175" marL="90025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b="0" i="0" lang="en" sz="1100" u="none" cap="none" strike="noStrike">
                          <a:solidFill>
                            <a:schemeClr val="lt1"/>
                          </a:solidFill>
                          <a:latin typeface="Lato Light"/>
                          <a:ea typeface="Lato Light"/>
                          <a:cs typeface="Lato Light"/>
                          <a:sym typeface="Lato Light"/>
                        </a:rPr>
                        <a:t>1</a:t>
                      </a:r>
                      <a:endParaRPr sz="700" u="none" cap="none" strike="noStrike"/>
                    </a:p>
                  </a:txBody>
                  <a:tcPr marT="90000" marB="31075" marR="62175" marL="90025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dk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b="0" i="0" lang="en" sz="1100" u="none" cap="none" strike="noStrike">
                          <a:solidFill>
                            <a:schemeClr val="lt1"/>
                          </a:solidFill>
                          <a:latin typeface="Lato Light"/>
                          <a:ea typeface="Lato Light"/>
                          <a:cs typeface="Lato Light"/>
                          <a:sym typeface="Lato Light"/>
                        </a:rPr>
                        <a:t>2</a:t>
                      </a:r>
                      <a:endParaRPr sz="700" u="none" cap="none" strike="noStrike"/>
                    </a:p>
                  </a:txBody>
                  <a:tcPr marT="90000" marB="31075" marR="62175" marL="90025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dk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b="0" i="0" lang="en" sz="1100" u="none" cap="none" strike="noStrike">
                          <a:solidFill>
                            <a:schemeClr val="lt1"/>
                          </a:solidFill>
                          <a:latin typeface="Lato Light"/>
                          <a:ea typeface="Lato Light"/>
                          <a:cs typeface="Lato Light"/>
                          <a:sym typeface="Lato Light"/>
                        </a:rPr>
                        <a:t>3</a:t>
                      </a:r>
                      <a:endParaRPr sz="700" u="none" cap="none" strike="noStrike"/>
                    </a:p>
                  </a:txBody>
                  <a:tcPr marT="90000" marB="31075" marR="62175" marL="90025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4"/>
                    </a:solidFill>
                  </a:tcPr>
                </a:tc>
              </a:tr>
            </a:tbl>
          </a:graphicData>
        </a:graphic>
      </p:graphicFrame>
      <p:sp>
        <p:nvSpPr>
          <p:cNvPr id="173" name="Google Shape;173;p7"/>
          <p:cNvSpPr/>
          <p:nvPr/>
        </p:nvSpPr>
        <p:spPr>
          <a:xfrm>
            <a:off x="753567" y="1922433"/>
            <a:ext cx="3471600" cy="2009700"/>
          </a:xfrm>
          <a:prstGeom prst="rect">
            <a:avLst/>
          </a:prstGeom>
          <a:noFill/>
          <a:ln>
            <a:noFill/>
          </a:ln>
        </p:spPr>
        <p:txBody>
          <a:bodyPr anchorCtr="0" anchor="t" bIns="22875" lIns="45725" spcFirstLastPara="1" rIns="45725" wrap="square" tIns="22875">
            <a:noAutofit/>
          </a:bodyPr>
          <a:lstStyle/>
          <a:p>
            <a:pPr indent="-457200" lvl="0" marL="609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Lato"/>
              <a:buChar char="●"/>
            </a:pPr>
            <a:r>
              <a:rPr b="0" i="0" lang="en" sz="2400" u="none" cap="none" strike="noStrik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rPr>
              <a:t>Tenant remains, unpaid at property.</a:t>
            </a:r>
            <a:endParaRPr b="0" i="0" sz="2400" u="none" cap="none" strike="noStrike">
              <a:solidFill>
                <a:schemeClr val="dk2"/>
              </a:solidFill>
              <a:latin typeface="Lato"/>
              <a:ea typeface="Lato"/>
              <a:cs typeface="Lato"/>
              <a:sym typeface="Lato"/>
            </a:endParaRPr>
          </a:p>
          <a:p>
            <a:pPr indent="-457200" lvl="0" marL="609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Lato"/>
              <a:buChar char="●"/>
            </a:pPr>
            <a:r>
              <a:rPr b="0" i="0" lang="en" sz="2400" u="none" cap="none" strike="noStrik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rPr>
              <a:t>Contact owner.</a:t>
            </a:r>
            <a:endParaRPr b="0" i="0" sz="2400" u="none" cap="none" strike="noStrike">
              <a:solidFill>
                <a:schemeClr val="dk2"/>
              </a:solidFill>
              <a:latin typeface="Lato"/>
              <a:ea typeface="Lato"/>
              <a:cs typeface="Lato"/>
              <a:sym typeface="Lato"/>
            </a:endParaRPr>
          </a:p>
          <a:p>
            <a:pPr indent="-457200" lvl="0" marL="609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Lato"/>
              <a:buChar char="●"/>
            </a:pPr>
            <a:r>
              <a:rPr b="0" i="0" lang="en" sz="2400" u="none" cap="none" strike="noStrik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rPr>
              <a:t>Decide to pursue eviction.</a:t>
            </a:r>
            <a:endParaRPr b="0" i="0" sz="2400" u="none" cap="none" strike="noStrike">
              <a:solidFill>
                <a:schemeClr val="dk2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t/>
            </a:r>
            <a:endParaRPr b="0" i="1" sz="2000" u="none" cap="none" strike="noStrike">
              <a:solidFill>
                <a:schemeClr val="dk2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74" name="Google Shape;174;p7"/>
          <p:cNvSpPr/>
          <p:nvPr/>
        </p:nvSpPr>
        <p:spPr>
          <a:xfrm>
            <a:off x="753567" y="4610300"/>
            <a:ext cx="2793300" cy="1560900"/>
          </a:xfrm>
          <a:prstGeom prst="rect">
            <a:avLst/>
          </a:prstGeom>
          <a:solidFill>
            <a:srgbClr val="97B853"/>
          </a:solidFill>
          <a:ln>
            <a:noFill/>
          </a:ln>
        </p:spPr>
        <p:txBody>
          <a:bodyPr anchorCtr="0" anchor="ctr" bIns="22875" lIns="45725" spcFirstLastPara="1" rIns="45725" wrap="square" tIns="228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5" name="Google Shape;175;p7"/>
          <p:cNvSpPr/>
          <p:nvPr/>
        </p:nvSpPr>
        <p:spPr>
          <a:xfrm>
            <a:off x="989167" y="4733800"/>
            <a:ext cx="2322000" cy="1353300"/>
          </a:xfrm>
          <a:prstGeom prst="rect">
            <a:avLst/>
          </a:prstGeom>
          <a:noFill/>
          <a:ln>
            <a:noFill/>
          </a:ln>
        </p:spPr>
        <p:txBody>
          <a:bodyPr anchorCtr="0" anchor="t" bIns="22875" lIns="45725" spcFirstLastPara="1" rIns="45725" wrap="square" tIns="22875">
            <a:noAutofit/>
          </a:bodyPr>
          <a:lstStyle/>
          <a:p>
            <a:pPr indent="0" lvl="0" marL="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</a:pPr>
            <a:r>
              <a:rPr b="1" i="0" lang="en" sz="2700" u="none" cap="none" strike="noStrike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rPr>
              <a:t>1 day*</a:t>
            </a:r>
            <a:endParaRPr b="1" i="0" sz="2700" u="none" cap="none" strike="noStrike">
              <a:solidFill>
                <a:schemeClr val="lt1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0" lvl="0" marL="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0" i="0" lang="en" sz="20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Contact Owner</a:t>
            </a:r>
            <a:endParaRPr b="0" i="0" sz="2000" u="none" cap="none" strike="noStrike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76" name="Google Shape;176;p7"/>
          <p:cNvSpPr txBox="1"/>
          <p:nvPr/>
        </p:nvSpPr>
        <p:spPr>
          <a:xfrm>
            <a:off x="6916367" y="1236433"/>
            <a:ext cx="2793300" cy="6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1" i="0" lang="en" sz="2400" u="none" cap="none" strike="noStrike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July</a:t>
            </a:r>
            <a:endParaRPr b="1" i="0" sz="2400" u="none" cap="none" strike="noStrike">
              <a:solidFill>
                <a:srgbClr val="000000"/>
              </a:solidFill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0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p8"/>
          <p:cNvSpPr txBox="1"/>
          <p:nvPr/>
        </p:nvSpPr>
        <p:spPr>
          <a:xfrm>
            <a:off x="1414198" y="529667"/>
            <a:ext cx="9363600" cy="661800"/>
          </a:xfrm>
          <a:prstGeom prst="rect">
            <a:avLst/>
          </a:prstGeom>
          <a:noFill/>
          <a:ln>
            <a:noFill/>
          </a:ln>
        </p:spPr>
        <p:txBody>
          <a:bodyPr anchorCtr="0" anchor="t" bIns="22875" lIns="45725" spcFirstLastPara="1" rIns="45725" wrap="square" tIns="2287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b="1" i="0" lang="en" sz="4000" u="none" cap="none" strike="noStrike"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rPr>
              <a:t>Sample Eviction Timeline</a:t>
            </a:r>
            <a:endParaRPr b="0" i="0" sz="7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aphicFrame>
        <p:nvGraphicFramePr>
          <p:cNvPr id="182" name="Google Shape;182;p8"/>
          <p:cNvGraphicFramePr/>
          <p:nvPr/>
        </p:nvGraphicFramePr>
        <p:xfrm>
          <a:off x="5015970" y="1770039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{44389FCD-81CB-47C7-BE01-8E45E6D4DB1E}</a:tableStyleId>
              </a:tblPr>
              <a:tblGrid>
                <a:gridCol w="942000"/>
                <a:gridCol w="942000"/>
                <a:gridCol w="942000"/>
                <a:gridCol w="942000"/>
                <a:gridCol w="942000"/>
                <a:gridCol w="942000"/>
                <a:gridCol w="942000"/>
              </a:tblGrid>
              <a:tr h="69320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500"/>
                        <a:buFont typeface="Arial"/>
                        <a:buNone/>
                      </a:pPr>
                      <a:r>
                        <a:rPr b="0" i="0" lang="en" sz="1500" u="none" cap="none" strike="noStrike">
                          <a:solidFill>
                            <a:schemeClr val="lt1"/>
                          </a:solidFill>
                          <a:latin typeface="Poppins Medium"/>
                          <a:ea typeface="Poppins Medium"/>
                          <a:cs typeface="Poppins Medium"/>
                          <a:sym typeface="Poppins Medium"/>
                        </a:rPr>
                        <a:t>Sun</a:t>
                      </a:r>
                      <a:endParaRPr sz="700" u="none" cap="none" strike="noStrike"/>
                    </a:p>
                  </a:txBody>
                  <a:tcPr marT="31075" marB="31075" marR="62175" marL="62175" anchor="ctr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dk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500"/>
                        <a:buFont typeface="Arial"/>
                        <a:buNone/>
                      </a:pPr>
                      <a:r>
                        <a:rPr b="0" i="0" lang="en" sz="1500" u="none" cap="none" strike="noStrike">
                          <a:solidFill>
                            <a:schemeClr val="lt1"/>
                          </a:solidFill>
                          <a:latin typeface="Poppins Medium"/>
                          <a:ea typeface="Poppins Medium"/>
                          <a:cs typeface="Poppins Medium"/>
                          <a:sym typeface="Poppins Medium"/>
                        </a:rPr>
                        <a:t>Mon</a:t>
                      </a:r>
                      <a:endParaRPr sz="700" u="none" cap="none" strike="noStrike"/>
                    </a:p>
                  </a:txBody>
                  <a:tcPr marT="31075" marB="31075" marR="62175" marL="62175" anchor="ctr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dk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500"/>
                        <a:buFont typeface="Arial"/>
                        <a:buNone/>
                      </a:pPr>
                      <a:r>
                        <a:rPr b="0" i="0" lang="en" sz="1500" u="none" cap="none" strike="noStrike">
                          <a:solidFill>
                            <a:schemeClr val="lt1"/>
                          </a:solidFill>
                          <a:latin typeface="Poppins Medium"/>
                          <a:ea typeface="Poppins Medium"/>
                          <a:cs typeface="Poppins Medium"/>
                          <a:sym typeface="Poppins Medium"/>
                        </a:rPr>
                        <a:t>Tue</a:t>
                      </a:r>
                      <a:endParaRPr sz="700" u="none" cap="none" strike="noStrike"/>
                    </a:p>
                  </a:txBody>
                  <a:tcPr marT="31075" marB="31075" marR="62175" marL="62175" anchor="ctr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dk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500"/>
                        <a:buFont typeface="Arial"/>
                        <a:buNone/>
                      </a:pPr>
                      <a:r>
                        <a:rPr b="0" i="0" lang="en" sz="1500" u="none" cap="none" strike="noStrike">
                          <a:solidFill>
                            <a:schemeClr val="lt1"/>
                          </a:solidFill>
                          <a:latin typeface="Poppins Medium"/>
                          <a:ea typeface="Poppins Medium"/>
                          <a:cs typeface="Poppins Medium"/>
                          <a:sym typeface="Poppins Medium"/>
                        </a:rPr>
                        <a:t>Wed</a:t>
                      </a:r>
                      <a:endParaRPr sz="700" u="none" cap="none" strike="noStrike"/>
                    </a:p>
                  </a:txBody>
                  <a:tcPr marT="31075" marB="31075" marR="62175" marL="62175" anchor="ctr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dk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500"/>
                        <a:buFont typeface="Arial"/>
                        <a:buNone/>
                      </a:pPr>
                      <a:r>
                        <a:rPr b="0" i="0" lang="en" sz="1500" u="none" cap="none" strike="noStrike">
                          <a:solidFill>
                            <a:schemeClr val="lt1"/>
                          </a:solidFill>
                          <a:latin typeface="Poppins Medium"/>
                          <a:ea typeface="Poppins Medium"/>
                          <a:cs typeface="Poppins Medium"/>
                          <a:sym typeface="Poppins Medium"/>
                        </a:rPr>
                        <a:t>Thu</a:t>
                      </a:r>
                      <a:endParaRPr sz="700" u="none" cap="none" strike="noStrike"/>
                    </a:p>
                  </a:txBody>
                  <a:tcPr marT="31075" marB="31075" marR="62175" marL="62175" anchor="ctr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dk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500"/>
                        <a:buFont typeface="Arial"/>
                        <a:buNone/>
                      </a:pPr>
                      <a:r>
                        <a:rPr b="0" i="0" lang="en" sz="1500" u="none" cap="none" strike="noStrike">
                          <a:solidFill>
                            <a:schemeClr val="lt1"/>
                          </a:solidFill>
                          <a:latin typeface="Poppins Medium"/>
                          <a:ea typeface="Poppins Medium"/>
                          <a:cs typeface="Poppins Medium"/>
                          <a:sym typeface="Poppins Medium"/>
                        </a:rPr>
                        <a:t>Fri</a:t>
                      </a:r>
                      <a:endParaRPr sz="700" u="none" cap="none" strike="noStrike"/>
                    </a:p>
                  </a:txBody>
                  <a:tcPr marT="31075" marB="31075" marR="62175" marL="62175" anchor="ctr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dk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500"/>
                        <a:buFont typeface="Arial"/>
                        <a:buNone/>
                      </a:pPr>
                      <a:r>
                        <a:rPr b="0" i="0" lang="en" sz="1500" u="none" cap="none" strike="noStrike">
                          <a:solidFill>
                            <a:schemeClr val="lt1"/>
                          </a:solidFill>
                          <a:latin typeface="Poppins Medium"/>
                          <a:ea typeface="Poppins Medium"/>
                          <a:cs typeface="Poppins Medium"/>
                          <a:sym typeface="Poppins Medium"/>
                        </a:rPr>
                        <a:t>Sat</a:t>
                      </a:r>
                      <a:endParaRPr sz="700" u="none" cap="none" strike="noStrike"/>
                    </a:p>
                  </a:txBody>
                  <a:tcPr marT="31075" marB="31075" marR="62175" marL="62175" anchor="ctr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dk2"/>
                    </a:solidFill>
                  </a:tcPr>
                </a:tc>
              </a:tr>
              <a:tr h="76172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b="0" i="0" lang="en" sz="1100" u="none" cap="none" strike="noStrike">
                          <a:solidFill>
                            <a:schemeClr val="lt1"/>
                          </a:solidFill>
                          <a:latin typeface="Lato Light"/>
                          <a:ea typeface="Lato Light"/>
                          <a:cs typeface="Lato Light"/>
                          <a:sym typeface="Lato Light"/>
                        </a:rPr>
                        <a:t>31</a:t>
                      </a:r>
                      <a:endParaRPr sz="700" u="none" cap="none" strike="noStrike"/>
                    </a:p>
                  </a:txBody>
                  <a:tcPr marT="90000" marB="22875" marR="45725" marL="90025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b="0" i="0" lang="en" sz="1100" u="none" cap="none" strike="noStrike">
                          <a:solidFill>
                            <a:schemeClr val="dk1"/>
                          </a:solidFill>
                          <a:latin typeface="Lato Light"/>
                          <a:ea typeface="Lato Light"/>
                          <a:cs typeface="Lato Light"/>
                          <a:sym typeface="Lato Light"/>
                        </a:rPr>
                        <a:t>1</a:t>
                      </a:r>
                      <a:endParaRPr b="0" i="0" sz="1100" u="none" cap="none" strike="noStrike">
                        <a:solidFill>
                          <a:schemeClr val="dk1"/>
                        </a:solidFill>
                        <a:latin typeface="Lato Light"/>
                        <a:ea typeface="Lato Light"/>
                        <a:cs typeface="Lato Light"/>
                        <a:sym typeface="Lato Light"/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700"/>
                        <a:buFont typeface="Arial"/>
                        <a:buNone/>
                      </a:pPr>
                      <a:r>
                        <a:t/>
                      </a:r>
                      <a:endParaRPr sz="700" u="none" cap="none" strike="noStrike"/>
                    </a:p>
                  </a:txBody>
                  <a:tcPr marT="90000" marB="22875" marR="45725" marL="90025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b="0" i="0" lang="en" sz="1100" u="none" cap="none" strike="noStrike">
                          <a:solidFill>
                            <a:schemeClr val="dk1"/>
                          </a:solidFill>
                          <a:latin typeface="Lato Light"/>
                          <a:ea typeface="Lato Light"/>
                          <a:cs typeface="Lato Light"/>
                          <a:sym typeface="Lato Light"/>
                        </a:rPr>
                        <a:t>2</a:t>
                      </a:r>
                      <a:endParaRPr sz="1100" u="none" cap="none" strike="noStrike">
                        <a:latin typeface="Lato Light"/>
                        <a:ea typeface="Lato Light"/>
                        <a:cs typeface="Lato Light"/>
                        <a:sym typeface="Lato Light"/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t/>
                      </a:r>
                      <a:endParaRPr sz="1100" u="none" cap="none" strike="noStrike">
                        <a:latin typeface="Lato Light"/>
                        <a:ea typeface="Lato Light"/>
                        <a:cs typeface="Lato Light"/>
                        <a:sym typeface="Lato Light"/>
                      </a:endParaRPr>
                    </a:p>
                  </a:txBody>
                  <a:tcPr marT="90000" marB="22875" marR="45725" marL="90025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b="0" i="0" lang="en" sz="1100" u="none" cap="none" strike="noStrike">
                          <a:solidFill>
                            <a:schemeClr val="dk1"/>
                          </a:solidFill>
                          <a:latin typeface="Lato Light"/>
                          <a:ea typeface="Lato Light"/>
                          <a:cs typeface="Lato Light"/>
                          <a:sym typeface="Lato Light"/>
                        </a:rPr>
                        <a:t>3</a:t>
                      </a:r>
                      <a:endParaRPr b="0" i="0" sz="1100" u="none" cap="none" strike="noStrike">
                        <a:solidFill>
                          <a:schemeClr val="dk1"/>
                        </a:solidFill>
                        <a:latin typeface="Lato Light"/>
                        <a:ea typeface="Lato Light"/>
                        <a:cs typeface="Lato Light"/>
                        <a:sym typeface="Lato Light"/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t/>
                      </a:r>
                      <a:endParaRPr sz="1100" u="none" cap="none" strike="noStrike">
                        <a:latin typeface="Lato Light"/>
                        <a:ea typeface="Lato Light"/>
                        <a:cs typeface="Lato Light"/>
                        <a:sym typeface="Lato Light"/>
                      </a:endParaRPr>
                    </a:p>
                  </a:txBody>
                  <a:tcPr marT="90000" marB="22875" marR="45725" marL="90025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b="0" i="0" lang="en" sz="1100" u="none" cap="none" strike="noStrike">
                          <a:solidFill>
                            <a:schemeClr val="dk1"/>
                          </a:solidFill>
                          <a:latin typeface="Lato Light"/>
                          <a:ea typeface="Lato Light"/>
                          <a:cs typeface="Lato Light"/>
                          <a:sym typeface="Lato Light"/>
                        </a:rPr>
                        <a:t>4</a:t>
                      </a:r>
                      <a:endParaRPr b="0" i="0" sz="1100" u="none" cap="none" strike="noStrike">
                        <a:solidFill>
                          <a:schemeClr val="dk1"/>
                        </a:solidFill>
                        <a:latin typeface="Lato Light"/>
                        <a:ea typeface="Lato Light"/>
                        <a:cs typeface="Lato Light"/>
                        <a:sym typeface="Lato Light"/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t/>
                      </a:r>
                      <a:endParaRPr sz="1100" u="none" cap="none" strike="noStrike">
                        <a:latin typeface="Lato Light"/>
                        <a:ea typeface="Lato Light"/>
                        <a:cs typeface="Lato Light"/>
                        <a:sym typeface="Lato Light"/>
                      </a:endParaRPr>
                    </a:p>
                  </a:txBody>
                  <a:tcPr marT="90000" marB="22875" marR="45725" marL="90025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b="0" i="0" lang="en" sz="1100" u="none" cap="none" strike="noStrike">
                          <a:solidFill>
                            <a:schemeClr val="dk1"/>
                          </a:solidFill>
                          <a:latin typeface="Lato Light"/>
                          <a:ea typeface="Lato Light"/>
                          <a:cs typeface="Lato Light"/>
                          <a:sym typeface="Lato Light"/>
                        </a:rPr>
                        <a:t>5</a:t>
                      </a:r>
                      <a:endParaRPr b="0" i="0" sz="1100" u="none" cap="none" strike="noStrike">
                        <a:solidFill>
                          <a:schemeClr val="dk1"/>
                        </a:solidFill>
                        <a:latin typeface="Lato Light"/>
                        <a:ea typeface="Lato Light"/>
                        <a:cs typeface="Lato Light"/>
                        <a:sym typeface="Lato Light"/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t/>
                      </a:r>
                      <a:endParaRPr sz="1100" u="none" cap="none" strike="noStrike">
                        <a:latin typeface="Lato Light"/>
                        <a:ea typeface="Lato Light"/>
                        <a:cs typeface="Lato Light"/>
                        <a:sym typeface="Lato Light"/>
                      </a:endParaRPr>
                    </a:p>
                  </a:txBody>
                  <a:tcPr marT="90000" marB="22875" marR="45725" marL="90025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b="0" i="0" lang="en" sz="1100" u="none" cap="none" strike="noStrike">
                          <a:solidFill>
                            <a:schemeClr val="lt1"/>
                          </a:solidFill>
                          <a:latin typeface="Lato Light"/>
                          <a:ea typeface="Lato Light"/>
                          <a:cs typeface="Lato Light"/>
                          <a:sym typeface="Lato Light"/>
                        </a:rPr>
                        <a:t>6</a:t>
                      </a:r>
                      <a:endParaRPr b="0" i="0" sz="1100" u="none" cap="none" strike="noStrike">
                        <a:solidFill>
                          <a:schemeClr val="lt1"/>
                        </a:solidFill>
                        <a:latin typeface="Lato Light"/>
                        <a:ea typeface="Lato Light"/>
                        <a:cs typeface="Lato Light"/>
                        <a:sym typeface="Lato Light"/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t/>
                      </a:r>
                      <a:endParaRPr sz="1100" u="none" cap="none" strike="noStrike">
                        <a:solidFill>
                          <a:schemeClr val="lt1"/>
                        </a:solidFill>
                        <a:latin typeface="Lato Light"/>
                        <a:ea typeface="Lato Light"/>
                        <a:cs typeface="Lato Light"/>
                        <a:sym typeface="Lato Light"/>
                      </a:endParaRPr>
                    </a:p>
                  </a:txBody>
                  <a:tcPr marT="90000" marB="22875" marR="45725" marL="90025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4"/>
                    </a:solidFill>
                  </a:tcPr>
                </a:tc>
              </a:tr>
              <a:tr h="76172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b="0" i="0" lang="en" sz="1100" u="none" cap="none" strike="noStrike">
                          <a:solidFill>
                            <a:schemeClr val="lt1"/>
                          </a:solidFill>
                          <a:latin typeface="Lato Light"/>
                          <a:ea typeface="Lato Light"/>
                          <a:cs typeface="Lato Light"/>
                          <a:sym typeface="Lato Light"/>
                        </a:rPr>
                        <a:t>7</a:t>
                      </a:r>
                      <a:endParaRPr b="0" i="0" sz="1100" u="none" cap="none" strike="noStrike">
                        <a:solidFill>
                          <a:schemeClr val="lt1"/>
                        </a:solidFill>
                        <a:latin typeface="Lato Light"/>
                        <a:ea typeface="Lato Light"/>
                        <a:cs typeface="Lato Light"/>
                        <a:sym typeface="Lato Light"/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t/>
                      </a:r>
                      <a:endParaRPr sz="1100" u="none" cap="none" strike="noStrike">
                        <a:solidFill>
                          <a:schemeClr val="lt1"/>
                        </a:solidFill>
                        <a:latin typeface="Lato Light"/>
                        <a:ea typeface="Lato Light"/>
                        <a:cs typeface="Lato Light"/>
                        <a:sym typeface="Lato Light"/>
                      </a:endParaRPr>
                    </a:p>
                  </a:txBody>
                  <a:tcPr marT="90000" marB="22875" marR="45725" marL="90025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b="0" i="0" lang="en" sz="1100" u="none" cap="none" strike="noStrike">
                          <a:solidFill>
                            <a:schemeClr val="dk1"/>
                          </a:solidFill>
                          <a:latin typeface="Lato Light"/>
                          <a:ea typeface="Lato Light"/>
                          <a:cs typeface="Lato Light"/>
                          <a:sym typeface="Lato Light"/>
                        </a:rPr>
                        <a:t>8</a:t>
                      </a:r>
                      <a:endParaRPr b="0" i="0" sz="1100" u="none" cap="none" strike="noStrike">
                        <a:solidFill>
                          <a:schemeClr val="dk1"/>
                        </a:solidFill>
                        <a:latin typeface="Lato Light"/>
                        <a:ea typeface="Lato Light"/>
                        <a:cs typeface="Lato Light"/>
                        <a:sym typeface="Lato Light"/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t/>
                      </a:r>
                      <a:endParaRPr sz="1100" u="none" cap="none" strike="noStrike">
                        <a:latin typeface="Lato Light"/>
                        <a:ea typeface="Lato Light"/>
                        <a:cs typeface="Lato Light"/>
                        <a:sym typeface="Lato Light"/>
                      </a:endParaRPr>
                    </a:p>
                  </a:txBody>
                  <a:tcPr marT="90000" marB="22875" marR="45725" marL="90025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b="0" i="0" lang="en" sz="1100" u="none" cap="none" strike="noStrike">
                          <a:latin typeface="Lato Light"/>
                          <a:ea typeface="Lato Light"/>
                          <a:cs typeface="Lato Light"/>
                          <a:sym typeface="Lato Light"/>
                        </a:rPr>
                        <a:t>9</a:t>
                      </a:r>
                      <a:endParaRPr b="0" i="0" sz="1100" u="none" cap="none" strike="noStrike">
                        <a:latin typeface="Lato Light"/>
                        <a:ea typeface="Lato Light"/>
                        <a:cs typeface="Lato Light"/>
                        <a:sym typeface="Lato Light"/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t/>
                      </a:r>
                      <a:endParaRPr sz="1100" u="none" cap="none" strike="noStrike">
                        <a:latin typeface="Lato Light"/>
                        <a:ea typeface="Lato Light"/>
                        <a:cs typeface="Lato Light"/>
                        <a:sym typeface="Lato Light"/>
                      </a:endParaRPr>
                    </a:p>
                  </a:txBody>
                  <a:tcPr marT="90000" marB="22875" marR="45725" marL="90025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BF900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b="0" i="0" lang="en" sz="1100" u="none" cap="none" strike="noStrike">
                          <a:latin typeface="Lato Light"/>
                          <a:ea typeface="Lato Light"/>
                          <a:cs typeface="Lato Light"/>
                          <a:sym typeface="Lato Light"/>
                        </a:rPr>
                        <a:t>10</a:t>
                      </a:r>
                      <a:endParaRPr b="0" i="0" sz="1100" u="none" cap="none" strike="noStrike">
                        <a:latin typeface="Lato Light"/>
                        <a:ea typeface="Lato Light"/>
                        <a:cs typeface="Lato Light"/>
                        <a:sym typeface="Lato Light"/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t/>
                      </a:r>
                      <a:endParaRPr b="1" sz="2400" u="none" cap="none" strike="noStrike"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T="90000" marB="22875" marR="45725" marL="90025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BF900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b="0" i="0" lang="en" sz="1100" u="none" cap="none" strike="noStrike">
                          <a:latin typeface="Lato Light"/>
                          <a:ea typeface="Lato Light"/>
                          <a:cs typeface="Lato Light"/>
                          <a:sym typeface="Lato Light"/>
                        </a:rPr>
                        <a:t>11</a:t>
                      </a:r>
                      <a:endParaRPr b="0" i="0" sz="1100" u="none" cap="none" strike="noStrike">
                        <a:latin typeface="Lato Light"/>
                        <a:ea typeface="Lato Light"/>
                        <a:cs typeface="Lato Light"/>
                        <a:sym typeface="Lato Light"/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t/>
                      </a:r>
                      <a:endParaRPr sz="1100" u="none" cap="none" strike="noStrike">
                        <a:latin typeface="Lato Light"/>
                        <a:ea typeface="Lato Light"/>
                        <a:cs typeface="Lato Light"/>
                        <a:sym typeface="Lato Light"/>
                      </a:endParaRPr>
                    </a:p>
                  </a:txBody>
                  <a:tcPr marT="90000" marB="22875" marR="45725" marL="90025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BF900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b="0" i="0" lang="en" sz="1100" u="none" cap="none" strike="noStrike">
                          <a:latin typeface="Lato Light"/>
                          <a:ea typeface="Lato Light"/>
                          <a:cs typeface="Lato Light"/>
                          <a:sym typeface="Lato Light"/>
                        </a:rPr>
                        <a:t>12</a:t>
                      </a:r>
                      <a:endParaRPr b="0" i="0" sz="1100" u="none" cap="none" strike="noStrike">
                        <a:latin typeface="Lato Light"/>
                        <a:ea typeface="Lato Light"/>
                        <a:cs typeface="Lato Light"/>
                        <a:sym typeface="Lato Light"/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t/>
                      </a:r>
                      <a:endParaRPr sz="1100" u="none" cap="none" strike="noStrike">
                        <a:latin typeface="Lato Light"/>
                        <a:ea typeface="Lato Light"/>
                        <a:cs typeface="Lato Light"/>
                        <a:sym typeface="Lato Light"/>
                      </a:endParaRPr>
                    </a:p>
                  </a:txBody>
                  <a:tcPr marT="90000" marB="22875" marR="45725" marL="90025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b="0" i="0" lang="en" sz="1100" u="none" cap="none" strike="noStrike">
                          <a:solidFill>
                            <a:schemeClr val="lt1"/>
                          </a:solidFill>
                          <a:latin typeface="Lato Light"/>
                          <a:ea typeface="Lato Light"/>
                          <a:cs typeface="Lato Light"/>
                          <a:sym typeface="Lato Light"/>
                        </a:rPr>
                        <a:t>13</a:t>
                      </a:r>
                      <a:endParaRPr b="0" i="0" sz="1100" u="none" cap="none" strike="noStrike">
                        <a:solidFill>
                          <a:schemeClr val="lt1"/>
                        </a:solidFill>
                        <a:latin typeface="Lato Light"/>
                        <a:ea typeface="Lato Light"/>
                        <a:cs typeface="Lato Light"/>
                        <a:sym typeface="Lato Light"/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t/>
                      </a:r>
                      <a:endParaRPr sz="1100" u="none" cap="none" strike="noStrike">
                        <a:solidFill>
                          <a:schemeClr val="lt1"/>
                        </a:solidFill>
                        <a:latin typeface="Lato Light"/>
                        <a:ea typeface="Lato Light"/>
                        <a:cs typeface="Lato Light"/>
                        <a:sym typeface="Lato Light"/>
                      </a:endParaRPr>
                    </a:p>
                  </a:txBody>
                  <a:tcPr marT="90000" marB="22875" marR="45725" marL="90025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4"/>
                    </a:solidFill>
                  </a:tcPr>
                </a:tc>
              </a:tr>
              <a:tr h="71107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b="0" i="0" lang="en" sz="1100" u="none" cap="none" strike="noStrike">
                          <a:solidFill>
                            <a:schemeClr val="lt1"/>
                          </a:solidFill>
                          <a:latin typeface="Lato Light"/>
                          <a:ea typeface="Lato Light"/>
                          <a:cs typeface="Lato Light"/>
                          <a:sym typeface="Lato Light"/>
                        </a:rPr>
                        <a:t>14</a:t>
                      </a:r>
                      <a:endParaRPr b="0" i="0" sz="1100" u="none" cap="none" strike="noStrike">
                        <a:solidFill>
                          <a:schemeClr val="lt1"/>
                        </a:solidFill>
                        <a:latin typeface="Lato Light"/>
                        <a:ea typeface="Lato Light"/>
                        <a:cs typeface="Lato Light"/>
                        <a:sym typeface="Lato Light"/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t/>
                      </a:r>
                      <a:endParaRPr sz="1100" u="none" cap="none" strike="noStrike">
                        <a:solidFill>
                          <a:schemeClr val="lt1"/>
                        </a:solidFill>
                        <a:latin typeface="Lato Light"/>
                        <a:ea typeface="Lato Light"/>
                        <a:cs typeface="Lato Light"/>
                        <a:sym typeface="Lato Light"/>
                      </a:endParaRPr>
                    </a:p>
                  </a:txBody>
                  <a:tcPr marT="90000" marB="22875" marR="45725" marL="90025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b="0" i="0" lang="en" sz="1100" u="none" cap="none" strike="noStrike">
                          <a:latin typeface="Lato Light"/>
                          <a:ea typeface="Lato Light"/>
                          <a:cs typeface="Lato Light"/>
                          <a:sym typeface="Lato Light"/>
                        </a:rPr>
                        <a:t>15</a:t>
                      </a:r>
                      <a:endParaRPr b="0" i="0" sz="1100" u="none" cap="none" strike="noStrike">
                        <a:latin typeface="Lato Light"/>
                        <a:ea typeface="Lato Light"/>
                        <a:cs typeface="Lato Light"/>
                        <a:sym typeface="Lato Light"/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t/>
                      </a:r>
                      <a:endParaRPr sz="1100" u="none" cap="none" strike="noStrike">
                        <a:latin typeface="Lato Light"/>
                        <a:ea typeface="Lato Light"/>
                        <a:cs typeface="Lato Light"/>
                        <a:sym typeface="Lato Light"/>
                      </a:endParaRPr>
                    </a:p>
                  </a:txBody>
                  <a:tcPr marT="90000" marB="22875" marR="45725" marL="90025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b="0" i="0" lang="en" sz="1100" u="none" cap="none" strike="noStrike">
                          <a:latin typeface="Lato Light"/>
                          <a:ea typeface="Lato Light"/>
                          <a:cs typeface="Lato Light"/>
                          <a:sym typeface="Lato Light"/>
                        </a:rPr>
                        <a:t>16</a:t>
                      </a:r>
                      <a:endParaRPr b="0" i="0" sz="1100" u="none" cap="none" strike="noStrike">
                        <a:latin typeface="Lato Light"/>
                        <a:ea typeface="Lato Light"/>
                        <a:cs typeface="Lato Light"/>
                        <a:sym typeface="Lato Light"/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t/>
                      </a:r>
                      <a:endParaRPr sz="1100" u="none" cap="none" strike="noStrike">
                        <a:latin typeface="Lato Light"/>
                        <a:ea typeface="Lato Light"/>
                        <a:cs typeface="Lato Light"/>
                        <a:sym typeface="Lato Light"/>
                      </a:endParaRPr>
                    </a:p>
                  </a:txBody>
                  <a:tcPr marT="90000" marB="22875" marR="45725" marL="90025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b="0" i="0" lang="en" sz="1100" u="none" cap="none" strike="noStrike">
                          <a:latin typeface="Lato Light"/>
                          <a:ea typeface="Lato Light"/>
                          <a:cs typeface="Lato Light"/>
                          <a:sym typeface="Lato Light"/>
                        </a:rPr>
                        <a:t>17</a:t>
                      </a:r>
                      <a:endParaRPr b="0" i="0" sz="1100" u="none" cap="none" strike="noStrike">
                        <a:latin typeface="Lato Light"/>
                        <a:ea typeface="Lato Light"/>
                        <a:cs typeface="Lato Light"/>
                        <a:sym typeface="Lato Light"/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t/>
                      </a:r>
                      <a:endParaRPr sz="1100" u="none" cap="none" strike="noStrike">
                        <a:latin typeface="Lato Light"/>
                        <a:ea typeface="Lato Light"/>
                        <a:cs typeface="Lato Light"/>
                        <a:sym typeface="Lato Light"/>
                      </a:endParaRPr>
                    </a:p>
                  </a:txBody>
                  <a:tcPr marT="90000" marB="22875" marR="45725" marL="90025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97B85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b="0" i="0" lang="en" sz="1100" u="none" cap="none" strike="noStrike">
                          <a:latin typeface="Lato Light"/>
                          <a:ea typeface="Lato Light"/>
                          <a:cs typeface="Lato Light"/>
                          <a:sym typeface="Lato Light"/>
                        </a:rPr>
                        <a:t>18</a:t>
                      </a:r>
                      <a:endParaRPr b="0" i="0" sz="1100" u="none" cap="none" strike="noStrike">
                        <a:latin typeface="Lato Light"/>
                        <a:ea typeface="Lato Light"/>
                        <a:cs typeface="Lato Light"/>
                        <a:sym typeface="Lato Light"/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400"/>
                        <a:buFont typeface="Arial"/>
                        <a:buNone/>
                      </a:pPr>
                      <a:r>
                        <a:rPr b="1" lang="en" sz="2400" u="none" cap="none" strike="noStrike">
                          <a:solidFill>
                            <a:schemeClr val="lt1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1</a:t>
                      </a:r>
                      <a:endParaRPr sz="1100" u="none" cap="none" strike="noStrike">
                        <a:latin typeface="Lato Light"/>
                        <a:ea typeface="Lato Light"/>
                        <a:cs typeface="Lato Light"/>
                        <a:sym typeface="Lato Light"/>
                      </a:endParaRPr>
                    </a:p>
                  </a:txBody>
                  <a:tcPr marT="90000" marB="22875" marR="45725" marL="90025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06666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b="0" i="0" lang="en" sz="1100" u="none" cap="none" strike="noStrike">
                          <a:latin typeface="Lato Light"/>
                          <a:ea typeface="Lato Light"/>
                          <a:cs typeface="Lato Light"/>
                          <a:sym typeface="Lato Light"/>
                        </a:rPr>
                        <a:t>19</a:t>
                      </a:r>
                      <a:endParaRPr b="0" i="0" sz="1100" u="none" cap="none" strike="noStrike">
                        <a:latin typeface="Lato Light"/>
                        <a:ea typeface="Lato Light"/>
                        <a:cs typeface="Lato Light"/>
                        <a:sym typeface="Lato Light"/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t/>
                      </a:r>
                      <a:endParaRPr sz="1100" u="none" cap="none" strike="noStrike">
                        <a:latin typeface="Lato Light"/>
                        <a:ea typeface="Lato Light"/>
                        <a:cs typeface="Lato Light"/>
                        <a:sym typeface="Lato Light"/>
                      </a:endParaRPr>
                    </a:p>
                  </a:txBody>
                  <a:tcPr marT="90000" marB="22875" marR="45725" marL="90025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b="0" i="0" lang="en" sz="1100" u="none" cap="none" strike="noStrike">
                          <a:solidFill>
                            <a:schemeClr val="lt1"/>
                          </a:solidFill>
                          <a:latin typeface="Lato Light"/>
                          <a:ea typeface="Lato Light"/>
                          <a:cs typeface="Lato Light"/>
                          <a:sym typeface="Lato Light"/>
                        </a:rPr>
                        <a:t>20</a:t>
                      </a:r>
                      <a:endParaRPr b="0" i="0" sz="1100" u="none" cap="none" strike="noStrike">
                        <a:solidFill>
                          <a:schemeClr val="lt1"/>
                        </a:solidFill>
                        <a:latin typeface="Lato Light"/>
                        <a:ea typeface="Lato Light"/>
                        <a:cs typeface="Lato Light"/>
                        <a:sym typeface="Lato Light"/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t/>
                      </a:r>
                      <a:endParaRPr sz="1100" u="none" cap="none" strike="noStrike">
                        <a:solidFill>
                          <a:schemeClr val="lt1"/>
                        </a:solidFill>
                        <a:latin typeface="Lato Light"/>
                        <a:ea typeface="Lato Light"/>
                        <a:cs typeface="Lato Light"/>
                        <a:sym typeface="Lato Light"/>
                      </a:endParaRPr>
                    </a:p>
                  </a:txBody>
                  <a:tcPr marT="90000" marB="22875" marR="45725" marL="90025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4"/>
                    </a:solidFill>
                  </a:tcPr>
                </a:tc>
              </a:tr>
              <a:tr h="71107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b="0" i="0" lang="en" sz="1100" u="none" cap="none" strike="noStrike">
                          <a:solidFill>
                            <a:schemeClr val="lt1"/>
                          </a:solidFill>
                          <a:latin typeface="Lato Light"/>
                          <a:ea typeface="Lato Light"/>
                          <a:cs typeface="Lato Light"/>
                          <a:sym typeface="Lato Light"/>
                        </a:rPr>
                        <a:t>21</a:t>
                      </a:r>
                      <a:endParaRPr b="0" i="0" sz="1100" u="none" cap="none" strike="noStrike">
                        <a:solidFill>
                          <a:schemeClr val="lt1"/>
                        </a:solidFill>
                        <a:latin typeface="Lato Light"/>
                        <a:ea typeface="Lato Light"/>
                        <a:cs typeface="Lato Light"/>
                        <a:sym typeface="Lato Light"/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t/>
                      </a:r>
                      <a:endParaRPr sz="1100" u="none" cap="none" strike="noStrike">
                        <a:solidFill>
                          <a:schemeClr val="lt1"/>
                        </a:solidFill>
                        <a:latin typeface="Lato Light"/>
                        <a:ea typeface="Lato Light"/>
                        <a:cs typeface="Lato Light"/>
                        <a:sym typeface="Lato Light"/>
                      </a:endParaRPr>
                    </a:p>
                  </a:txBody>
                  <a:tcPr marT="90000" marB="22875" marR="45725" marL="90025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b="0" i="0" lang="en" sz="1100" u="none" cap="none" strike="noStrike">
                          <a:latin typeface="Lato Light"/>
                          <a:ea typeface="Lato Light"/>
                          <a:cs typeface="Lato Light"/>
                          <a:sym typeface="Lato Light"/>
                        </a:rPr>
                        <a:t>22</a:t>
                      </a:r>
                      <a:endParaRPr b="0" i="0" sz="1100" u="none" cap="none" strike="noStrike">
                        <a:latin typeface="Lato Light"/>
                        <a:ea typeface="Lato Light"/>
                        <a:cs typeface="Lato Light"/>
                        <a:sym typeface="Lato Light"/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t/>
                      </a:r>
                      <a:endParaRPr sz="1100" u="none" cap="none" strike="noStrike">
                        <a:latin typeface="Lato Light"/>
                        <a:ea typeface="Lato Light"/>
                        <a:cs typeface="Lato Light"/>
                        <a:sym typeface="Lato Light"/>
                      </a:endParaRPr>
                    </a:p>
                  </a:txBody>
                  <a:tcPr marT="90000" marB="22875" marR="45725" marL="90025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b="0" i="0" lang="en" sz="1100" u="none" cap="none" strike="noStrike">
                          <a:latin typeface="Lato Light"/>
                          <a:ea typeface="Lato Light"/>
                          <a:cs typeface="Lato Light"/>
                          <a:sym typeface="Lato Light"/>
                        </a:rPr>
                        <a:t>23</a:t>
                      </a:r>
                      <a:endParaRPr b="0" i="0" sz="1100" u="none" cap="none" strike="noStrike">
                        <a:latin typeface="Lato Light"/>
                        <a:ea typeface="Lato Light"/>
                        <a:cs typeface="Lato Light"/>
                        <a:sym typeface="Lato Light"/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t/>
                      </a:r>
                      <a:endParaRPr sz="1100" u="none" cap="none" strike="noStrike">
                        <a:latin typeface="Lato Light"/>
                        <a:ea typeface="Lato Light"/>
                        <a:cs typeface="Lato Light"/>
                        <a:sym typeface="Lato Light"/>
                      </a:endParaRPr>
                    </a:p>
                  </a:txBody>
                  <a:tcPr marT="90000" marB="22875" marR="45725" marL="90025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b="0" i="0" lang="en" sz="1100" u="none" cap="none" strike="noStrike">
                          <a:latin typeface="Lato Light"/>
                          <a:ea typeface="Lato Light"/>
                          <a:cs typeface="Lato Light"/>
                          <a:sym typeface="Lato Light"/>
                        </a:rPr>
                        <a:t>24</a:t>
                      </a:r>
                      <a:endParaRPr b="0" i="0" sz="1100" u="none" cap="none" strike="noStrike">
                        <a:latin typeface="Lato Light"/>
                        <a:ea typeface="Lato Light"/>
                        <a:cs typeface="Lato Light"/>
                        <a:sym typeface="Lato Light"/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t/>
                      </a:r>
                      <a:endParaRPr sz="1100" u="none" cap="none" strike="noStrike">
                        <a:latin typeface="Lato Light"/>
                        <a:ea typeface="Lato Light"/>
                        <a:cs typeface="Lato Light"/>
                        <a:sym typeface="Lato Light"/>
                      </a:endParaRPr>
                    </a:p>
                  </a:txBody>
                  <a:tcPr marT="90000" marB="22875" marR="45725" marL="90025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b="0" i="0" lang="en" sz="1100" u="none" cap="none" strike="noStrike">
                          <a:latin typeface="Lato Light"/>
                          <a:ea typeface="Lato Light"/>
                          <a:cs typeface="Lato Light"/>
                          <a:sym typeface="Lato Light"/>
                        </a:rPr>
                        <a:t>25</a:t>
                      </a:r>
                      <a:endParaRPr b="0" i="0" sz="1100" u="none" cap="none" strike="noStrike">
                        <a:latin typeface="Lato Light"/>
                        <a:ea typeface="Lato Light"/>
                        <a:cs typeface="Lato Light"/>
                        <a:sym typeface="Lato Light"/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t/>
                      </a:r>
                      <a:endParaRPr sz="1100" u="none" cap="none" strike="noStrike">
                        <a:latin typeface="Lato Light"/>
                        <a:ea typeface="Lato Light"/>
                        <a:cs typeface="Lato Light"/>
                        <a:sym typeface="Lato Light"/>
                      </a:endParaRPr>
                    </a:p>
                  </a:txBody>
                  <a:tcPr marT="90000" marB="22875" marR="45725" marL="90025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b="0" i="0" lang="en" sz="1100" u="none" cap="none" strike="noStrike">
                          <a:latin typeface="Lato Light"/>
                          <a:ea typeface="Lato Light"/>
                          <a:cs typeface="Lato Light"/>
                          <a:sym typeface="Lato Light"/>
                        </a:rPr>
                        <a:t>26</a:t>
                      </a:r>
                      <a:endParaRPr b="0" i="0" sz="1100" u="none" cap="none" strike="noStrike">
                        <a:latin typeface="Lato Light"/>
                        <a:ea typeface="Lato Light"/>
                        <a:cs typeface="Lato Light"/>
                        <a:sym typeface="Lato Light"/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t/>
                      </a:r>
                      <a:endParaRPr sz="1100" u="none" cap="none" strike="noStrike">
                        <a:latin typeface="Lato Light"/>
                        <a:ea typeface="Lato Light"/>
                        <a:cs typeface="Lato Light"/>
                        <a:sym typeface="Lato Light"/>
                      </a:endParaRPr>
                    </a:p>
                  </a:txBody>
                  <a:tcPr marT="90000" marB="22875" marR="45725" marL="90025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b="0" i="0" lang="en" sz="1100" u="none" cap="none" strike="noStrike">
                          <a:solidFill>
                            <a:schemeClr val="lt1"/>
                          </a:solidFill>
                          <a:latin typeface="Lato Light"/>
                          <a:ea typeface="Lato Light"/>
                          <a:cs typeface="Lato Light"/>
                          <a:sym typeface="Lato Light"/>
                        </a:rPr>
                        <a:t>27</a:t>
                      </a:r>
                      <a:endParaRPr b="0" i="0" sz="1100" u="none" cap="none" strike="noStrike">
                        <a:solidFill>
                          <a:schemeClr val="lt1"/>
                        </a:solidFill>
                        <a:latin typeface="Lato Light"/>
                        <a:ea typeface="Lato Light"/>
                        <a:cs typeface="Lato Light"/>
                        <a:sym typeface="Lato Light"/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t/>
                      </a:r>
                      <a:endParaRPr sz="1100" u="none" cap="none" strike="noStrike">
                        <a:solidFill>
                          <a:schemeClr val="lt1"/>
                        </a:solidFill>
                        <a:latin typeface="Lato Light"/>
                        <a:ea typeface="Lato Light"/>
                        <a:cs typeface="Lato Light"/>
                        <a:sym typeface="Lato Light"/>
                      </a:endParaRPr>
                    </a:p>
                  </a:txBody>
                  <a:tcPr marT="90000" marB="22875" marR="45725" marL="90025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4"/>
                    </a:solidFill>
                  </a:tcPr>
                </a:tc>
              </a:tr>
              <a:tr h="88272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b="0" i="0" lang="en" sz="1100" u="none" cap="none" strike="noStrike">
                          <a:solidFill>
                            <a:schemeClr val="lt1"/>
                          </a:solidFill>
                          <a:latin typeface="Lato Light"/>
                          <a:ea typeface="Lato Light"/>
                          <a:cs typeface="Lato Light"/>
                          <a:sym typeface="Lato Light"/>
                        </a:rPr>
                        <a:t>28</a:t>
                      </a:r>
                      <a:endParaRPr b="0" i="0" sz="1100" u="none" cap="none" strike="noStrike">
                        <a:solidFill>
                          <a:schemeClr val="lt1"/>
                        </a:solidFill>
                        <a:latin typeface="Lato Light"/>
                        <a:ea typeface="Lato Light"/>
                        <a:cs typeface="Lato Light"/>
                        <a:sym typeface="Lato Light"/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t/>
                      </a:r>
                      <a:endParaRPr sz="1100" u="none" cap="none" strike="noStrike">
                        <a:solidFill>
                          <a:schemeClr val="lt1"/>
                        </a:solidFill>
                        <a:latin typeface="Lato Light"/>
                        <a:ea typeface="Lato Light"/>
                        <a:cs typeface="Lato Light"/>
                        <a:sym typeface="Lato Light"/>
                      </a:endParaRPr>
                    </a:p>
                  </a:txBody>
                  <a:tcPr marT="90000" marB="31075" marR="62175" marL="90025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b="0" i="0" lang="en" sz="1100" u="none" cap="none" strike="noStrike">
                          <a:latin typeface="Lato Light"/>
                          <a:ea typeface="Lato Light"/>
                          <a:cs typeface="Lato Light"/>
                          <a:sym typeface="Lato Light"/>
                        </a:rPr>
                        <a:t>29</a:t>
                      </a:r>
                      <a:endParaRPr b="0" i="0" sz="1100" u="none" cap="none" strike="noStrike">
                        <a:latin typeface="Lato Light"/>
                        <a:ea typeface="Lato Light"/>
                        <a:cs typeface="Lato Light"/>
                        <a:sym typeface="Lato Light"/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t/>
                      </a:r>
                      <a:endParaRPr sz="1100" u="none" cap="none" strike="noStrike">
                        <a:latin typeface="Lato Light"/>
                        <a:ea typeface="Lato Light"/>
                        <a:cs typeface="Lato Light"/>
                        <a:sym typeface="Lato Light"/>
                      </a:endParaRPr>
                    </a:p>
                  </a:txBody>
                  <a:tcPr marT="90000" marB="31075" marR="62175" marL="90025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b="0" i="0" lang="en" sz="1100" u="none" cap="none" strike="noStrike">
                          <a:latin typeface="Lato Light"/>
                          <a:ea typeface="Lato Light"/>
                          <a:cs typeface="Lato Light"/>
                          <a:sym typeface="Lato Light"/>
                        </a:rPr>
                        <a:t>30</a:t>
                      </a:r>
                      <a:endParaRPr b="0" i="0" sz="1100" u="none" cap="none" strike="noStrike">
                        <a:latin typeface="Lato Light"/>
                        <a:ea typeface="Lato Light"/>
                        <a:cs typeface="Lato Light"/>
                        <a:sym typeface="Lato Light"/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t/>
                      </a:r>
                      <a:endParaRPr sz="1100" u="none" cap="none" strike="noStrike">
                        <a:latin typeface="Lato Light"/>
                        <a:ea typeface="Lato Light"/>
                        <a:cs typeface="Lato Light"/>
                        <a:sym typeface="Lato Light"/>
                      </a:endParaRPr>
                    </a:p>
                  </a:txBody>
                  <a:tcPr marT="90000" marB="31075" marR="62175" marL="90025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b="0" i="0" lang="en" sz="1100" u="none" cap="none" strike="noStrike">
                          <a:latin typeface="Lato Light"/>
                          <a:ea typeface="Lato Light"/>
                          <a:cs typeface="Lato Light"/>
                          <a:sym typeface="Lato Light"/>
                        </a:rPr>
                        <a:t>31</a:t>
                      </a:r>
                      <a:endParaRPr b="0" i="0" sz="1100" u="none" cap="none" strike="noStrike">
                        <a:latin typeface="Lato Light"/>
                        <a:ea typeface="Lato Light"/>
                        <a:cs typeface="Lato Light"/>
                        <a:sym typeface="Lato Light"/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t/>
                      </a:r>
                      <a:endParaRPr sz="1100" u="none" cap="none" strike="noStrike">
                        <a:latin typeface="Lato Light"/>
                        <a:ea typeface="Lato Light"/>
                        <a:cs typeface="Lato Light"/>
                        <a:sym typeface="Lato Light"/>
                      </a:endParaRPr>
                    </a:p>
                  </a:txBody>
                  <a:tcPr marT="90000" marB="31075" marR="62175" marL="90025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b="0" i="0" lang="en" sz="1100" u="none" cap="none" strike="noStrike">
                          <a:solidFill>
                            <a:schemeClr val="lt1"/>
                          </a:solidFill>
                          <a:latin typeface="Lato Light"/>
                          <a:ea typeface="Lato Light"/>
                          <a:cs typeface="Lato Light"/>
                          <a:sym typeface="Lato Light"/>
                        </a:rPr>
                        <a:t>1</a:t>
                      </a:r>
                      <a:endParaRPr sz="700" u="none" cap="none" strike="noStrike"/>
                    </a:p>
                  </a:txBody>
                  <a:tcPr marT="90000" marB="31075" marR="62175" marL="90025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dk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b="0" i="0" lang="en" sz="1100" u="none" cap="none" strike="noStrike">
                          <a:solidFill>
                            <a:schemeClr val="lt1"/>
                          </a:solidFill>
                          <a:latin typeface="Lato Light"/>
                          <a:ea typeface="Lato Light"/>
                          <a:cs typeface="Lato Light"/>
                          <a:sym typeface="Lato Light"/>
                        </a:rPr>
                        <a:t>2</a:t>
                      </a:r>
                      <a:endParaRPr sz="700" u="none" cap="none" strike="noStrike"/>
                    </a:p>
                  </a:txBody>
                  <a:tcPr marT="90000" marB="31075" marR="62175" marL="90025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dk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b="0" i="0" lang="en" sz="1100" u="none" cap="none" strike="noStrike">
                          <a:solidFill>
                            <a:schemeClr val="lt1"/>
                          </a:solidFill>
                          <a:latin typeface="Lato Light"/>
                          <a:ea typeface="Lato Light"/>
                          <a:cs typeface="Lato Light"/>
                          <a:sym typeface="Lato Light"/>
                        </a:rPr>
                        <a:t>3</a:t>
                      </a:r>
                      <a:endParaRPr sz="700" u="none" cap="none" strike="noStrike"/>
                    </a:p>
                  </a:txBody>
                  <a:tcPr marT="90000" marB="31075" marR="62175" marL="90025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4"/>
                    </a:solidFill>
                  </a:tcPr>
                </a:tc>
              </a:tr>
            </a:tbl>
          </a:graphicData>
        </a:graphic>
      </p:graphicFrame>
      <p:sp>
        <p:nvSpPr>
          <p:cNvPr id="183" name="Google Shape;183;p8"/>
          <p:cNvSpPr/>
          <p:nvPr/>
        </p:nvSpPr>
        <p:spPr>
          <a:xfrm>
            <a:off x="753567" y="1922433"/>
            <a:ext cx="3471600" cy="2009700"/>
          </a:xfrm>
          <a:prstGeom prst="rect">
            <a:avLst/>
          </a:prstGeom>
          <a:noFill/>
          <a:ln>
            <a:noFill/>
          </a:ln>
        </p:spPr>
        <p:txBody>
          <a:bodyPr anchorCtr="0" anchor="t" bIns="22875" lIns="45725" spcFirstLastPara="1" rIns="45725" wrap="square" tIns="22875">
            <a:noAutofit/>
          </a:bodyPr>
          <a:lstStyle/>
          <a:p>
            <a:pPr indent="-457200" lvl="0" marL="609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Lato"/>
              <a:buChar char="●"/>
            </a:pPr>
            <a:r>
              <a:rPr b="0" i="0" lang="en" sz="2400" u="none" cap="none" strike="noStrik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rPr>
              <a:t>Contact Attorney, provide details on eviction.</a:t>
            </a:r>
            <a:endParaRPr b="0" i="0" sz="2400" u="none" cap="none" strike="noStrike">
              <a:solidFill>
                <a:schemeClr val="dk2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t/>
            </a:r>
            <a:endParaRPr b="0" i="1" sz="2000" u="none" cap="none" strike="noStrike">
              <a:solidFill>
                <a:schemeClr val="dk2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84" name="Google Shape;184;p8"/>
          <p:cNvSpPr/>
          <p:nvPr/>
        </p:nvSpPr>
        <p:spPr>
          <a:xfrm>
            <a:off x="753567" y="4663075"/>
            <a:ext cx="2793300" cy="1560900"/>
          </a:xfrm>
          <a:prstGeom prst="rect">
            <a:avLst/>
          </a:prstGeom>
          <a:solidFill>
            <a:srgbClr val="E06666"/>
          </a:solidFill>
          <a:ln>
            <a:noFill/>
          </a:ln>
        </p:spPr>
        <p:txBody>
          <a:bodyPr anchorCtr="0" anchor="ctr" bIns="22875" lIns="45725" spcFirstLastPara="1" rIns="45725" wrap="square" tIns="228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5" name="Google Shape;185;p8"/>
          <p:cNvSpPr/>
          <p:nvPr/>
        </p:nvSpPr>
        <p:spPr>
          <a:xfrm>
            <a:off x="989167" y="4786575"/>
            <a:ext cx="2322000" cy="1353300"/>
          </a:xfrm>
          <a:prstGeom prst="rect">
            <a:avLst/>
          </a:prstGeom>
          <a:noFill/>
          <a:ln>
            <a:noFill/>
          </a:ln>
        </p:spPr>
        <p:txBody>
          <a:bodyPr anchorCtr="0" anchor="t" bIns="22875" lIns="45725" spcFirstLastPara="1" rIns="45725" wrap="square" tIns="22875">
            <a:noAutofit/>
          </a:bodyPr>
          <a:lstStyle/>
          <a:p>
            <a:pPr indent="0" lvl="0" marL="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</a:pPr>
            <a:r>
              <a:rPr b="1" i="0" lang="en" sz="2700" u="none" cap="none" strike="noStrike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rPr>
              <a:t>1 day*</a:t>
            </a:r>
            <a:endParaRPr b="1" i="0" sz="2700" u="none" cap="none" strike="noStrike">
              <a:solidFill>
                <a:schemeClr val="lt1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0" lvl="0" marL="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0" i="0" lang="en" sz="20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Contact Attorney</a:t>
            </a:r>
            <a:endParaRPr b="0" i="0" sz="2000" u="none" cap="none" strike="noStrike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86" name="Google Shape;186;p8"/>
          <p:cNvSpPr txBox="1"/>
          <p:nvPr/>
        </p:nvSpPr>
        <p:spPr>
          <a:xfrm>
            <a:off x="6916367" y="1236433"/>
            <a:ext cx="2793300" cy="6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1" i="0" lang="en" sz="2400" u="none" cap="none" strike="noStrike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July</a:t>
            </a:r>
            <a:endParaRPr b="1" i="0" sz="2400" u="none" cap="none" strike="noStrike">
              <a:solidFill>
                <a:srgbClr val="000000"/>
              </a:solidFill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0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p9"/>
          <p:cNvSpPr txBox="1"/>
          <p:nvPr/>
        </p:nvSpPr>
        <p:spPr>
          <a:xfrm>
            <a:off x="1414198" y="529667"/>
            <a:ext cx="9363600" cy="661800"/>
          </a:xfrm>
          <a:prstGeom prst="rect">
            <a:avLst/>
          </a:prstGeom>
          <a:noFill/>
          <a:ln>
            <a:noFill/>
          </a:ln>
        </p:spPr>
        <p:txBody>
          <a:bodyPr anchorCtr="0" anchor="t" bIns="22875" lIns="45725" spcFirstLastPara="1" rIns="45725" wrap="square" tIns="2287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b="1" i="0" lang="en" sz="4000" u="none" cap="none" strike="noStrike"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rPr>
              <a:t>Sample Eviction Timeline</a:t>
            </a:r>
            <a:endParaRPr b="0" i="0" sz="7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aphicFrame>
        <p:nvGraphicFramePr>
          <p:cNvPr id="192" name="Google Shape;192;p9"/>
          <p:cNvGraphicFramePr/>
          <p:nvPr/>
        </p:nvGraphicFramePr>
        <p:xfrm>
          <a:off x="5015970" y="1770039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{44389FCD-81CB-47C7-BE01-8E45E6D4DB1E}</a:tableStyleId>
              </a:tblPr>
              <a:tblGrid>
                <a:gridCol w="942000"/>
                <a:gridCol w="942000"/>
                <a:gridCol w="942000"/>
                <a:gridCol w="942000"/>
                <a:gridCol w="942000"/>
                <a:gridCol w="942000"/>
                <a:gridCol w="942000"/>
              </a:tblGrid>
              <a:tr h="69320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500"/>
                        <a:buFont typeface="Arial"/>
                        <a:buNone/>
                      </a:pPr>
                      <a:r>
                        <a:rPr b="0" i="0" lang="en" sz="1500" u="none" cap="none" strike="noStrike">
                          <a:solidFill>
                            <a:schemeClr val="lt1"/>
                          </a:solidFill>
                          <a:latin typeface="Poppins Medium"/>
                          <a:ea typeface="Poppins Medium"/>
                          <a:cs typeface="Poppins Medium"/>
                          <a:sym typeface="Poppins Medium"/>
                        </a:rPr>
                        <a:t>Sun</a:t>
                      </a:r>
                      <a:endParaRPr sz="700" u="none" cap="none" strike="noStrike"/>
                    </a:p>
                  </a:txBody>
                  <a:tcPr marT="31075" marB="31075" marR="62175" marL="62175" anchor="ctr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dk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500"/>
                        <a:buFont typeface="Arial"/>
                        <a:buNone/>
                      </a:pPr>
                      <a:r>
                        <a:rPr b="0" i="0" lang="en" sz="1500" u="none" cap="none" strike="noStrike">
                          <a:solidFill>
                            <a:schemeClr val="lt1"/>
                          </a:solidFill>
                          <a:latin typeface="Poppins Medium"/>
                          <a:ea typeface="Poppins Medium"/>
                          <a:cs typeface="Poppins Medium"/>
                          <a:sym typeface="Poppins Medium"/>
                        </a:rPr>
                        <a:t>Mon</a:t>
                      </a:r>
                      <a:endParaRPr sz="700" u="none" cap="none" strike="noStrike"/>
                    </a:p>
                  </a:txBody>
                  <a:tcPr marT="31075" marB="31075" marR="62175" marL="62175" anchor="ctr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dk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500"/>
                        <a:buFont typeface="Arial"/>
                        <a:buNone/>
                      </a:pPr>
                      <a:r>
                        <a:rPr b="0" i="0" lang="en" sz="1500" u="none" cap="none" strike="noStrike">
                          <a:solidFill>
                            <a:schemeClr val="lt1"/>
                          </a:solidFill>
                          <a:latin typeface="Poppins Medium"/>
                          <a:ea typeface="Poppins Medium"/>
                          <a:cs typeface="Poppins Medium"/>
                          <a:sym typeface="Poppins Medium"/>
                        </a:rPr>
                        <a:t>Tue</a:t>
                      </a:r>
                      <a:endParaRPr sz="700" u="none" cap="none" strike="noStrike"/>
                    </a:p>
                  </a:txBody>
                  <a:tcPr marT="31075" marB="31075" marR="62175" marL="62175" anchor="ctr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dk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500"/>
                        <a:buFont typeface="Arial"/>
                        <a:buNone/>
                      </a:pPr>
                      <a:r>
                        <a:rPr b="0" i="0" lang="en" sz="1500" u="none" cap="none" strike="noStrike">
                          <a:solidFill>
                            <a:schemeClr val="lt1"/>
                          </a:solidFill>
                          <a:latin typeface="Poppins Medium"/>
                          <a:ea typeface="Poppins Medium"/>
                          <a:cs typeface="Poppins Medium"/>
                          <a:sym typeface="Poppins Medium"/>
                        </a:rPr>
                        <a:t>Wed</a:t>
                      </a:r>
                      <a:endParaRPr sz="700" u="none" cap="none" strike="noStrike"/>
                    </a:p>
                  </a:txBody>
                  <a:tcPr marT="31075" marB="31075" marR="62175" marL="62175" anchor="ctr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dk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500"/>
                        <a:buFont typeface="Arial"/>
                        <a:buNone/>
                      </a:pPr>
                      <a:r>
                        <a:rPr b="0" i="0" lang="en" sz="1500" u="none" cap="none" strike="noStrike">
                          <a:solidFill>
                            <a:schemeClr val="lt1"/>
                          </a:solidFill>
                          <a:latin typeface="Poppins Medium"/>
                          <a:ea typeface="Poppins Medium"/>
                          <a:cs typeface="Poppins Medium"/>
                          <a:sym typeface="Poppins Medium"/>
                        </a:rPr>
                        <a:t>Thu</a:t>
                      </a:r>
                      <a:endParaRPr sz="700" u="none" cap="none" strike="noStrike"/>
                    </a:p>
                  </a:txBody>
                  <a:tcPr marT="31075" marB="31075" marR="62175" marL="62175" anchor="ctr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dk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500"/>
                        <a:buFont typeface="Arial"/>
                        <a:buNone/>
                      </a:pPr>
                      <a:r>
                        <a:rPr b="0" i="0" lang="en" sz="1500" u="none" cap="none" strike="noStrike">
                          <a:solidFill>
                            <a:schemeClr val="lt1"/>
                          </a:solidFill>
                          <a:latin typeface="Poppins Medium"/>
                          <a:ea typeface="Poppins Medium"/>
                          <a:cs typeface="Poppins Medium"/>
                          <a:sym typeface="Poppins Medium"/>
                        </a:rPr>
                        <a:t>Fri</a:t>
                      </a:r>
                      <a:endParaRPr sz="700" u="none" cap="none" strike="noStrike"/>
                    </a:p>
                  </a:txBody>
                  <a:tcPr marT="31075" marB="31075" marR="62175" marL="62175" anchor="ctr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dk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500"/>
                        <a:buFont typeface="Arial"/>
                        <a:buNone/>
                      </a:pPr>
                      <a:r>
                        <a:rPr b="0" i="0" lang="en" sz="1500" u="none" cap="none" strike="noStrike">
                          <a:solidFill>
                            <a:schemeClr val="lt1"/>
                          </a:solidFill>
                          <a:latin typeface="Poppins Medium"/>
                          <a:ea typeface="Poppins Medium"/>
                          <a:cs typeface="Poppins Medium"/>
                          <a:sym typeface="Poppins Medium"/>
                        </a:rPr>
                        <a:t>Sat</a:t>
                      </a:r>
                      <a:endParaRPr sz="700" u="none" cap="none" strike="noStrike"/>
                    </a:p>
                  </a:txBody>
                  <a:tcPr marT="31075" marB="31075" marR="62175" marL="62175" anchor="ctr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dk2"/>
                    </a:solidFill>
                  </a:tcPr>
                </a:tc>
              </a:tr>
              <a:tr h="76172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b="0" i="0" lang="en" sz="1100" u="none" cap="none" strike="noStrike">
                          <a:solidFill>
                            <a:schemeClr val="lt1"/>
                          </a:solidFill>
                          <a:latin typeface="Lato Light"/>
                          <a:ea typeface="Lato Light"/>
                          <a:cs typeface="Lato Light"/>
                          <a:sym typeface="Lato Light"/>
                        </a:rPr>
                        <a:t>31</a:t>
                      </a:r>
                      <a:endParaRPr sz="700" u="none" cap="none" strike="noStrike"/>
                    </a:p>
                  </a:txBody>
                  <a:tcPr marT="90000" marB="22875" marR="45725" marL="90025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b="0" i="0" lang="en" sz="1100" u="none" cap="none" strike="noStrike">
                          <a:solidFill>
                            <a:schemeClr val="dk1"/>
                          </a:solidFill>
                          <a:latin typeface="Lato Light"/>
                          <a:ea typeface="Lato Light"/>
                          <a:cs typeface="Lato Light"/>
                          <a:sym typeface="Lato Light"/>
                        </a:rPr>
                        <a:t>1</a:t>
                      </a:r>
                      <a:endParaRPr b="0" i="0" sz="1100" u="none" cap="none" strike="noStrike">
                        <a:solidFill>
                          <a:schemeClr val="dk1"/>
                        </a:solidFill>
                        <a:latin typeface="Lato Light"/>
                        <a:ea typeface="Lato Light"/>
                        <a:cs typeface="Lato Light"/>
                        <a:sym typeface="Lato Light"/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700"/>
                        <a:buFont typeface="Arial"/>
                        <a:buNone/>
                      </a:pPr>
                      <a:r>
                        <a:t/>
                      </a:r>
                      <a:endParaRPr sz="700" u="none" cap="none" strike="noStrike"/>
                    </a:p>
                  </a:txBody>
                  <a:tcPr marT="90000" marB="22875" marR="45725" marL="90025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b="0" i="0" lang="en" sz="1100" u="none" cap="none" strike="noStrike">
                          <a:solidFill>
                            <a:schemeClr val="dk1"/>
                          </a:solidFill>
                          <a:latin typeface="Lato Light"/>
                          <a:ea typeface="Lato Light"/>
                          <a:cs typeface="Lato Light"/>
                          <a:sym typeface="Lato Light"/>
                        </a:rPr>
                        <a:t>2</a:t>
                      </a:r>
                      <a:endParaRPr sz="1100" u="none" cap="none" strike="noStrike">
                        <a:latin typeface="Lato Light"/>
                        <a:ea typeface="Lato Light"/>
                        <a:cs typeface="Lato Light"/>
                        <a:sym typeface="Lato Light"/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t/>
                      </a:r>
                      <a:endParaRPr sz="1100" u="none" cap="none" strike="noStrike">
                        <a:latin typeface="Lato Light"/>
                        <a:ea typeface="Lato Light"/>
                        <a:cs typeface="Lato Light"/>
                        <a:sym typeface="Lato Light"/>
                      </a:endParaRPr>
                    </a:p>
                  </a:txBody>
                  <a:tcPr marT="90000" marB="22875" marR="45725" marL="90025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b="0" i="0" lang="en" sz="1100" u="none" cap="none" strike="noStrike">
                          <a:solidFill>
                            <a:schemeClr val="dk1"/>
                          </a:solidFill>
                          <a:latin typeface="Lato Light"/>
                          <a:ea typeface="Lato Light"/>
                          <a:cs typeface="Lato Light"/>
                          <a:sym typeface="Lato Light"/>
                        </a:rPr>
                        <a:t>3</a:t>
                      </a:r>
                      <a:endParaRPr b="0" i="0" sz="1100" u="none" cap="none" strike="noStrike">
                        <a:solidFill>
                          <a:schemeClr val="dk1"/>
                        </a:solidFill>
                        <a:latin typeface="Lato Light"/>
                        <a:ea typeface="Lato Light"/>
                        <a:cs typeface="Lato Light"/>
                        <a:sym typeface="Lato Light"/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t/>
                      </a:r>
                      <a:endParaRPr sz="1100" u="none" cap="none" strike="noStrike">
                        <a:latin typeface="Lato Light"/>
                        <a:ea typeface="Lato Light"/>
                        <a:cs typeface="Lato Light"/>
                        <a:sym typeface="Lato Light"/>
                      </a:endParaRPr>
                    </a:p>
                  </a:txBody>
                  <a:tcPr marT="90000" marB="22875" marR="45725" marL="90025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b="0" i="0" lang="en" sz="1100" u="none" cap="none" strike="noStrike">
                          <a:solidFill>
                            <a:schemeClr val="dk1"/>
                          </a:solidFill>
                          <a:latin typeface="Lato Light"/>
                          <a:ea typeface="Lato Light"/>
                          <a:cs typeface="Lato Light"/>
                          <a:sym typeface="Lato Light"/>
                        </a:rPr>
                        <a:t>4</a:t>
                      </a:r>
                      <a:endParaRPr b="0" i="0" sz="1100" u="none" cap="none" strike="noStrike">
                        <a:solidFill>
                          <a:schemeClr val="dk1"/>
                        </a:solidFill>
                        <a:latin typeface="Lato Light"/>
                        <a:ea typeface="Lato Light"/>
                        <a:cs typeface="Lato Light"/>
                        <a:sym typeface="Lato Light"/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t/>
                      </a:r>
                      <a:endParaRPr sz="1100" u="none" cap="none" strike="noStrike">
                        <a:latin typeface="Lato Light"/>
                        <a:ea typeface="Lato Light"/>
                        <a:cs typeface="Lato Light"/>
                        <a:sym typeface="Lato Light"/>
                      </a:endParaRPr>
                    </a:p>
                  </a:txBody>
                  <a:tcPr marT="90000" marB="22875" marR="45725" marL="90025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b="0" i="0" lang="en" sz="1100" u="none" cap="none" strike="noStrike">
                          <a:solidFill>
                            <a:schemeClr val="dk1"/>
                          </a:solidFill>
                          <a:latin typeface="Lato Light"/>
                          <a:ea typeface="Lato Light"/>
                          <a:cs typeface="Lato Light"/>
                          <a:sym typeface="Lato Light"/>
                        </a:rPr>
                        <a:t>5</a:t>
                      </a:r>
                      <a:endParaRPr b="0" i="0" sz="1100" u="none" cap="none" strike="noStrike">
                        <a:solidFill>
                          <a:schemeClr val="dk1"/>
                        </a:solidFill>
                        <a:latin typeface="Lato Light"/>
                        <a:ea typeface="Lato Light"/>
                        <a:cs typeface="Lato Light"/>
                        <a:sym typeface="Lato Light"/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t/>
                      </a:r>
                      <a:endParaRPr sz="1100" u="none" cap="none" strike="noStrike">
                        <a:latin typeface="Lato Light"/>
                        <a:ea typeface="Lato Light"/>
                        <a:cs typeface="Lato Light"/>
                        <a:sym typeface="Lato Light"/>
                      </a:endParaRPr>
                    </a:p>
                  </a:txBody>
                  <a:tcPr marT="90000" marB="22875" marR="45725" marL="90025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b="0" i="0" lang="en" sz="1100" u="none" cap="none" strike="noStrike">
                          <a:solidFill>
                            <a:schemeClr val="lt1"/>
                          </a:solidFill>
                          <a:latin typeface="Lato Light"/>
                          <a:ea typeface="Lato Light"/>
                          <a:cs typeface="Lato Light"/>
                          <a:sym typeface="Lato Light"/>
                        </a:rPr>
                        <a:t>6</a:t>
                      </a:r>
                      <a:endParaRPr b="0" i="0" sz="1100" u="none" cap="none" strike="noStrike">
                        <a:solidFill>
                          <a:schemeClr val="lt1"/>
                        </a:solidFill>
                        <a:latin typeface="Lato Light"/>
                        <a:ea typeface="Lato Light"/>
                        <a:cs typeface="Lato Light"/>
                        <a:sym typeface="Lato Light"/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t/>
                      </a:r>
                      <a:endParaRPr sz="1100" u="none" cap="none" strike="noStrike">
                        <a:solidFill>
                          <a:schemeClr val="lt1"/>
                        </a:solidFill>
                        <a:latin typeface="Lato Light"/>
                        <a:ea typeface="Lato Light"/>
                        <a:cs typeface="Lato Light"/>
                        <a:sym typeface="Lato Light"/>
                      </a:endParaRPr>
                    </a:p>
                  </a:txBody>
                  <a:tcPr marT="90000" marB="22875" marR="45725" marL="90025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4"/>
                    </a:solidFill>
                  </a:tcPr>
                </a:tc>
              </a:tr>
              <a:tr h="76172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b="0" i="0" lang="en" sz="1100" u="none" cap="none" strike="noStrike">
                          <a:solidFill>
                            <a:schemeClr val="lt1"/>
                          </a:solidFill>
                          <a:latin typeface="Lato Light"/>
                          <a:ea typeface="Lato Light"/>
                          <a:cs typeface="Lato Light"/>
                          <a:sym typeface="Lato Light"/>
                        </a:rPr>
                        <a:t>7</a:t>
                      </a:r>
                      <a:endParaRPr b="0" i="0" sz="1100" u="none" cap="none" strike="noStrike">
                        <a:solidFill>
                          <a:schemeClr val="lt1"/>
                        </a:solidFill>
                        <a:latin typeface="Lato Light"/>
                        <a:ea typeface="Lato Light"/>
                        <a:cs typeface="Lato Light"/>
                        <a:sym typeface="Lato Light"/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t/>
                      </a:r>
                      <a:endParaRPr sz="1100" u="none" cap="none" strike="noStrike">
                        <a:solidFill>
                          <a:schemeClr val="lt1"/>
                        </a:solidFill>
                        <a:latin typeface="Lato Light"/>
                        <a:ea typeface="Lato Light"/>
                        <a:cs typeface="Lato Light"/>
                        <a:sym typeface="Lato Light"/>
                      </a:endParaRPr>
                    </a:p>
                  </a:txBody>
                  <a:tcPr marT="90000" marB="22875" marR="45725" marL="90025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b="0" i="0" lang="en" sz="1100" u="none" cap="none" strike="noStrike">
                          <a:solidFill>
                            <a:schemeClr val="dk1"/>
                          </a:solidFill>
                          <a:latin typeface="Lato Light"/>
                          <a:ea typeface="Lato Light"/>
                          <a:cs typeface="Lato Light"/>
                          <a:sym typeface="Lato Light"/>
                        </a:rPr>
                        <a:t>8</a:t>
                      </a:r>
                      <a:endParaRPr b="0" i="0" sz="1100" u="none" cap="none" strike="noStrike">
                        <a:solidFill>
                          <a:schemeClr val="dk1"/>
                        </a:solidFill>
                        <a:latin typeface="Lato Light"/>
                        <a:ea typeface="Lato Light"/>
                        <a:cs typeface="Lato Light"/>
                        <a:sym typeface="Lato Light"/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t/>
                      </a:r>
                      <a:endParaRPr sz="1100" u="none" cap="none" strike="noStrike">
                        <a:latin typeface="Lato Light"/>
                        <a:ea typeface="Lato Light"/>
                        <a:cs typeface="Lato Light"/>
                        <a:sym typeface="Lato Light"/>
                      </a:endParaRPr>
                    </a:p>
                  </a:txBody>
                  <a:tcPr marT="90000" marB="22875" marR="45725" marL="90025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b="0" i="0" lang="en" sz="1100" u="none" cap="none" strike="noStrike">
                          <a:latin typeface="Lato Light"/>
                          <a:ea typeface="Lato Light"/>
                          <a:cs typeface="Lato Light"/>
                          <a:sym typeface="Lato Light"/>
                        </a:rPr>
                        <a:t>9</a:t>
                      </a:r>
                      <a:endParaRPr b="0" i="0" sz="1100" u="none" cap="none" strike="noStrike">
                        <a:latin typeface="Lato Light"/>
                        <a:ea typeface="Lato Light"/>
                        <a:cs typeface="Lato Light"/>
                        <a:sym typeface="Lato Light"/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t/>
                      </a:r>
                      <a:endParaRPr sz="1100" u="none" cap="none" strike="noStrike">
                        <a:latin typeface="Lato Light"/>
                        <a:ea typeface="Lato Light"/>
                        <a:cs typeface="Lato Light"/>
                        <a:sym typeface="Lato Light"/>
                      </a:endParaRPr>
                    </a:p>
                  </a:txBody>
                  <a:tcPr marT="90000" marB="22875" marR="45725" marL="90025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BF900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b="0" i="0" lang="en" sz="1100" u="none" cap="none" strike="noStrike">
                          <a:latin typeface="Lato Light"/>
                          <a:ea typeface="Lato Light"/>
                          <a:cs typeface="Lato Light"/>
                          <a:sym typeface="Lato Light"/>
                        </a:rPr>
                        <a:t>10</a:t>
                      </a:r>
                      <a:endParaRPr b="0" i="0" sz="1100" u="none" cap="none" strike="noStrike">
                        <a:latin typeface="Lato Light"/>
                        <a:ea typeface="Lato Light"/>
                        <a:cs typeface="Lato Light"/>
                        <a:sym typeface="Lato Light"/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t/>
                      </a:r>
                      <a:endParaRPr b="1" sz="2400" u="none" cap="none" strike="noStrike"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T="90000" marB="22875" marR="45725" marL="90025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BF900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b="0" i="0" lang="en" sz="1100" u="none" cap="none" strike="noStrike">
                          <a:latin typeface="Lato Light"/>
                          <a:ea typeface="Lato Light"/>
                          <a:cs typeface="Lato Light"/>
                          <a:sym typeface="Lato Light"/>
                        </a:rPr>
                        <a:t>11</a:t>
                      </a:r>
                      <a:endParaRPr b="0" i="0" sz="1100" u="none" cap="none" strike="noStrike">
                        <a:latin typeface="Lato Light"/>
                        <a:ea typeface="Lato Light"/>
                        <a:cs typeface="Lato Light"/>
                        <a:sym typeface="Lato Light"/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t/>
                      </a:r>
                      <a:endParaRPr sz="1100" u="none" cap="none" strike="noStrike">
                        <a:latin typeface="Lato Light"/>
                        <a:ea typeface="Lato Light"/>
                        <a:cs typeface="Lato Light"/>
                        <a:sym typeface="Lato Light"/>
                      </a:endParaRPr>
                    </a:p>
                  </a:txBody>
                  <a:tcPr marT="90000" marB="22875" marR="45725" marL="90025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BF900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b="0" i="0" lang="en" sz="1100" u="none" cap="none" strike="noStrike">
                          <a:latin typeface="Lato Light"/>
                          <a:ea typeface="Lato Light"/>
                          <a:cs typeface="Lato Light"/>
                          <a:sym typeface="Lato Light"/>
                        </a:rPr>
                        <a:t>12</a:t>
                      </a:r>
                      <a:endParaRPr b="0" i="0" sz="1100" u="none" cap="none" strike="noStrike">
                        <a:latin typeface="Lato Light"/>
                        <a:ea typeface="Lato Light"/>
                        <a:cs typeface="Lato Light"/>
                        <a:sym typeface="Lato Light"/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t/>
                      </a:r>
                      <a:endParaRPr sz="1100" u="none" cap="none" strike="noStrike">
                        <a:latin typeface="Lato Light"/>
                        <a:ea typeface="Lato Light"/>
                        <a:cs typeface="Lato Light"/>
                        <a:sym typeface="Lato Light"/>
                      </a:endParaRPr>
                    </a:p>
                  </a:txBody>
                  <a:tcPr marT="90000" marB="22875" marR="45725" marL="90025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b="0" i="0" lang="en" sz="1100" u="none" cap="none" strike="noStrike">
                          <a:solidFill>
                            <a:schemeClr val="lt1"/>
                          </a:solidFill>
                          <a:latin typeface="Lato Light"/>
                          <a:ea typeface="Lato Light"/>
                          <a:cs typeface="Lato Light"/>
                          <a:sym typeface="Lato Light"/>
                        </a:rPr>
                        <a:t>13</a:t>
                      </a:r>
                      <a:endParaRPr b="0" i="0" sz="1100" u="none" cap="none" strike="noStrike">
                        <a:solidFill>
                          <a:schemeClr val="lt1"/>
                        </a:solidFill>
                        <a:latin typeface="Lato Light"/>
                        <a:ea typeface="Lato Light"/>
                        <a:cs typeface="Lato Light"/>
                        <a:sym typeface="Lato Light"/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t/>
                      </a:r>
                      <a:endParaRPr sz="1100" u="none" cap="none" strike="noStrike">
                        <a:solidFill>
                          <a:schemeClr val="lt1"/>
                        </a:solidFill>
                        <a:latin typeface="Lato Light"/>
                        <a:ea typeface="Lato Light"/>
                        <a:cs typeface="Lato Light"/>
                        <a:sym typeface="Lato Light"/>
                      </a:endParaRPr>
                    </a:p>
                  </a:txBody>
                  <a:tcPr marT="90000" marB="22875" marR="45725" marL="90025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4"/>
                    </a:solidFill>
                  </a:tcPr>
                </a:tc>
              </a:tr>
              <a:tr h="71107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b="0" i="0" lang="en" sz="1100" u="none" cap="none" strike="noStrike">
                          <a:solidFill>
                            <a:schemeClr val="lt1"/>
                          </a:solidFill>
                          <a:latin typeface="Lato Light"/>
                          <a:ea typeface="Lato Light"/>
                          <a:cs typeface="Lato Light"/>
                          <a:sym typeface="Lato Light"/>
                        </a:rPr>
                        <a:t>14</a:t>
                      </a:r>
                      <a:endParaRPr b="0" i="0" sz="1100" u="none" cap="none" strike="noStrike">
                        <a:solidFill>
                          <a:schemeClr val="lt1"/>
                        </a:solidFill>
                        <a:latin typeface="Lato Light"/>
                        <a:ea typeface="Lato Light"/>
                        <a:cs typeface="Lato Light"/>
                        <a:sym typeface="Lato Light"/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t/>
                      </a:r>
                      <a:endParaRPr sz="1100" u="none" cap="none" strike="noStrike">
                        <a:solidFill>
                          <a:schemeClr val="lt1"/>
                        </a:solidFill>
                        <a:latin typeface="Lato Light"/>
                        <a:ea typeface="Lato Light"/>
                        <a:cs typeface="Lato Light"/>
                        <a:sym typeface="Lato Light"/>
                      </a:endParaRPr>
                    </a:p>
                  </a:txBody>
                  <a:tcPr marT="90000" marB="22875" marR="45725" marL="90025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b="0" i="0" lang="en" sz="1100" u="none" cap="none" strike="noStrike">
                          <a:latin typeface="Lato Light"/>
                          <a:ea typeface="Lato Light"/>
                          <a:cs typeface="Lato Light"/>
                          <a:sym typeface="Lato Light"/>
                        </a:rPr>
                        <a:t>15</a:t>
                      </a:r>
                      <a:endParaRPr b="0" i="0" sz="1100" u="none" cap="none" strike="noStrike">
                        <a:latin typeface="Lato Light"/>
                        <a:ea typeface="Lato Light"/>
                        <a:cs typeface="Lato Light"/>
                        <a:sym typeface="Lato Light"/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t/>
                      </a:r>
                      <a:endParaRPr sz="1100" u="none" cap="none" strike="noStrike">
                        <a:latin typeface="Lato Light"/>
                        <a:ea typeface="Lato Light"/>
                        <a:cs typeface="Lato Light"/>
                        <a:sym typeface="Lato Light"/>
                      </a:endParaRPr>
                    </a:p>
                  </a:txBody>
                  <a:tcPr marT="90000" marB="22875" marR="45725" marL="90025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b="0" i="0" lang="en" sz="1100" u="none" cap="none" strike="noStrike">
                          <a:latin typeface="Lato Light"/>
                          <a:ea typeface="Lato Light"/>
                          <a:cs typeface="Lato Light"/>
                          <a:sym typeface="Lato Light"/>
                        </a:rPr>
                        <a:t>16</a:t>
                      </a:r>
                      <a:endParaRPr b="0" i="0" sz="1100" u="none" cap="none" strike="noStrike">
                        <a:latin typeface="Lato Light"/>
                        <a:ea typeface="Lato Light"/>
                        <a:cs typeface="Lato Light"/>
                        <a:sym typeface="Lato Light"/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t/>
                      </a:r>
                      <a:endParaRPr sz="1100" u="none" cap="none" strike="noStrike">
                        <a:latin typeface="Lato Light"/>
                        <a:ea typeface="Lato Light"/>
                        <a:cs typeface="Lato Light"/>
                        <a:sym typeface="Lato Light"/>
                      </a:endParaRPr>
                    </a:p>
                  </a:txBody>
                  <a:tcPr marT="90000" marB="22875" marR="45725" marL="90025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b="0" i="0" lang="en" sz="1100" u="none" cap="none" strike="noStrike">
                          <a:latin typeface="Lato Light"/>
                          <a:ea typeface="Lato Light"/>
                          <a:cs typeface="Lato Light"/>
                          <a:sym typeface="Lato Light"/>
                        </a:rPr>
                        <a:t>17</a:t>
                      </a:r>
                      <a:endParaRPr b="0" i="0" sz="1100" u="none" cap="none" strike="noStrike">
                        <a:latin typeface="Lato Light"/>
                        <a:ea typeface="Lato Light"/>
                        <a:cs typeface="Lato Light"/>
                        <a:sym typeface="Lato Light"/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t/>
                      </a:r>
                      <a:endParaRPr sz="1100" u="none" cap="none" strike="noStrike">
                        <a:latin typeface="Lato Light"/>
                        <a:ea typeface="Lato Light"/>
                        <a:cs typeface="Lato Light"/>
                        <a:sym typeface="Lato Light"/>
                      </a:endParaRPr>
                    </a:p>
                  </a:txBody>
                  <a:tcPr marT="90000" marB="22875" marR="45725" marL="90025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97B85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b="0" i="0" lang="en" sz="1100" u="none" cap="none" strike="noStrike">
                          <a:latin typeface="Lato Light"/>
                          <a:ea typeface="Lato Light"/>
                          <a:cs typeface="Lato Light"/>
                          <a:sym typeface="Lato Light"/>
                        </a:rPr>
                        <a:t>18</a:t>
                      </a:r>
                      <a:endParaRPr b="0" i="0" sz="1100" u="none" cap="none" strike="noStrike">
                        <a:latin typeface="Lato Light"/>
                        <a:ea typeface="Lato Light"/>
                        <a:cs typeface="Lato Light"/>
                        <a:sym typeface="Lato Light"/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t/>
                      </a:r>
                      <a:endParaRPr sz="1100" u="none" cap="none" strike="noStrike">
                        <a:latin typeface="Lato Light"/>
                        <a:ea typeface="Lato Light"/>
                        <a:cs typeface="Lato Light"/>
                        <a:sym typeface="Lato Light"/>
                      </a:endParaRPr>
                    </a:p>
                  </a:txBody>
                  <a:tcPr marT="90000" marB="22875" marR="45725" marL="90025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06666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b="0" i="0" lang="en" sz="1100" u="none" cap="none" strike="noStrike">
                          <a:latin typeface="Lato Light"/>
                          <a:ea typeface="Lato Light"/>
                          <a:cs typeface="Lato Light"/>
                          <a:sym typeface="Lato Light"/>
                        </a:rPr>
                        <a:t>19</a:t>
                      </a:r>
                      <a:endParaRPr b="0" i="0" sz="1100" u="none" cap="none" strike="noStrike">
                        <a:latin typeface="Lato Light"/>
                        <a:ea typeface="Lato Light"/>
                        <a:cs typeface="Lato Light"/>
                        <a:sym typeface="Lato Light"/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400"/>
                        <a:buFont typeface="Arial"/>
                        <a:buNone/>
                      </a:pPr>
                      <a:r>
                        <a:rPr b="1" lang="en" sz="2400" u="none" cap="none" strike="noStrike">
                          <a:solidFill>
                            <a:schemeClr val="lt1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1</a:t>
                      </a:r>
                      <a:endParaRPr sz="1100" u="none" cap="none" strike="noStrike">
                        <a:latin typeface="Lato Light"/>
                        <a:ea typeface="Lato Light"/>
                        <a:cs typeface="Lato Light"/>
                        <a:sym typeface="Lato Light"/>
                      </a:endParaRPr>
                    </a:p>
                  </a:txBody>
                  <a:tcPr marT="90000" marB="22875" marR="45725" marL="90025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D966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b="0" i="0" lang="en" sz="1100" u="none" cap="none" strike="noStrike">
                          <a:solidFill>
                            <a:schemeClr val="lt1"/>
                          </a:solidFill>
                          <a:latin typeface="Lato Light"/>
                          <a:ea typeface="Lato Light"/>
                          <a:cs typeface="Lato Light"/>
                          <a:sym typeface="Lato Light"/>
                        </a:rPr>
                        <a:t>20</a:t>
                      </a:r>
                      <a:endParaRPr b="0" i="0" sz="1100" u="none" cap="none" strike="noStrike">
                        <a:solidFill>
                          <a:schemeClr val="lt1"/>
                        </a:solidFill>
                        <a:latin typeface="Lato Light"/>
                        <a:ea typeface="Lato Light"/>
                        <a:cs typeface="Lato Light"/>
                        <a:sym typeface="Lato Light"/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t/>
                      </a:r>
                      <a:endParaRPr sz="1100" u="none" cap="none" strike="noStrike">
                        <a:solidFill>
                          <a:schemeClr val="lt1"/>
                        </a:solidFill>
                        <a:latin typeface="Lato Light"/>
                        <a:ea typeface="Lato Light"/>
                        <a:cs typeface="Lato Light"/>
                        <a:sym typeface="Lato Light"/>
                      </a:endParaRPr>
                    </a:p>
                  </a:txBody>
                  <a:tcPr marT="90000" marB="22875" marR="45725" marL="90025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4"/>
                    </a:solidFill>
                  </a:tcPr>
                </a:tc>
              </a:tr>
              <a:tr h="71107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b="0" i="0" lang="en" sz="1100" u="none" cap="none" strike="noStrike">
                          <a:solidFill>
                            <a:schemeClr val="lt1"/>
                          </a:solidFill>
                          <a:latin typeface="Lato Light"/>
                          <a:ea typeface="Lato Light"/>
                          <a:cs typeface="Lato Light"/>
                          <a:sym typeface="Lato Light"/>
                        </a:rPr>
                        <a:t>21</a:t>
                      </a:r>
                      <a:endParaRPr b="0" i="0" sz="1100" u="none" cap="none" strike="noStrike">
                        <a:solidFill>
                          <a:schemeClr val="lt1"/>
                        </a:solidFill>
                        <a:latin typeface="Lato Light"/>
                        <a:ea typeface="Lato Light"/>
                        <a:cs typeface="Lato Light"/>
                        <a:sym typeface="Lato Light"/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t/>
                      </a:r>
                      <a:endParaRPr sz="1100" u="none" cap="none" strike="noStrike">
                        <a:solidFill>
                          <a:schemeClr val="lt1"/>
                        </a:solidFill>
                        <a:latin typeface="Lato Light"/>
                        <a:ea typeface="Lato Light"/>
                        <a:cs typeface="Lato Light"/>
                        <a:sym typeface="Lato Light"/>
                      </a:endParaRPr>
                    </a:p>
                  </a:txBody>
                  <a:tcPr marT="90000" marB="22875" marR="45725" marL="90025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b="0" i="0" lang="en" sz="1100" u="none" cap="none" strike="noStrike">
                          <a:latin typeface="Lato Light"/>
                          <a:ea typeface="Lato Light"/>
                          <a:cs typeface="Lato Light"/>
                          <a:sym typeface="Lato Light"/>
                        </a:rPr>
                        <a:t>22</a:t>
                      </a:r>
                      <a:endParaRPr b="0" i="0" sz="1100" u="none" cap="none" strike="noStrike">
                        <a:latin typeface="Lato Light"/>
                        <a:ea typeface="Lato Light"/>
                        <a:cs typeface="Lato Light"/>
                        <a:sym typeface="Lato Light"/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t/>
                      </a:r>
                      <a:endParaRPr sz="1100" u="none" cap="none" strike="noStrike">
                        <a:latin typeface="Lato Light"/>
                        <a:ea typeface="Lato Light"/>
                        <a:cs typeface="Lato Light"/>
                        <a:sym typeface="Lato Light"/>
                      </a:endParaRPr>
                    </a:p>
                  </a:txBody>
                  <a:tcPr marT="90000" marB="22875" marR="45725" marL="90025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b="0" i="0" lang="en" sz="1100" u="none" cap="none" strike="noStrike">
                          <a:latin typeface="Lato Light"/>
                          <a:ea typeface="Lato Light"/>
                          <a:cs typeface="Lato Light"/>
                          <a:sym typeface="Lato Light"/>
                        </a:rPr>
                        <a:t>23</a:t>
                      </a:r>
                      <a:endParaRPr b="0" i="0" sz="1100" u="none" cap="none" strike="noStrike">
                        <a:latin typeface="Lato Light"/>
                        <a:ea typeface="Lato Light"/>
                        <a:cs typeface="Lato Light"/>
                        <a:sym typeface="Lato Light"/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t/>
                      </a:r>
                      <a:endParaRPr sz="1100" u="none" cap="none" strike="noStrike">
                        <a:latin typeface="Lato Light"/>
                        <a:ea typeface="Lato Light"/>
                        <a:cs typeface="Lato Light"/>
                        <a:sym typeface="Lato Light"/>
                      </a:endParaRPr>
                    </a:p>
                  </a:txBody>
                  <a:tcPr marT="90000" marB="22875" marR="45725" marL="90025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b="0" i="0" lang="en" sz="1100" u="none" cap="none" strike="noStrike">
                          <a:latin typeface="Lato Light"/>
                          <a:ea typeface="Lato Light"/>
                          <a:cs typeface="Lato Light"/>
                          <a:sym typeface="Lato Light"/>
                        </a:rPr>
                        <a:t>24</a:t>
                      </a:r>
                      <a:endParaRPr b="0" i="0" sz="1100" u="none" cap="none" strike="noStrike">
                        <a:latin typeface="Lato Light"/>
                        <a:ea typeface="Lato Light"/>
                        <a:cs typeface="Lato Light"/>
                        <a:sym typeface="Lato Light"/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t/>
                      </a:r>
                      <a:endParaRPr sz="1100" u="none" cap="none" strike="noStrike">
                        <a:latin typeface="Lato Light"/>
                        <a:ea typeface="Lato Light"/>
                        <a:cs typeface="Lato Light"/>
                        <a:sym typeface="Lato Light"/>
                      </a:endParaRPr>
                    </a:p>
                  </a:txBody>
                  <a:tcPr marT="90000" marB="22875" marR="45725" marL="90025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b="0" i="0" lang="en" sz="1100" u="none" cap="none" strike="noStrike">
                          <a:latin typeface="Lato Light"/>
                          <a:ea typeface="Lato Light"/>
                          <a:cs typeface="Lato Light"/>
                          <a:sym typeface="Lato Light"/>
                        </a:rPr>
                        <a:t>25</a:t>
                      </a:r>
                      <a:endParaRPr b="0" i="0" sz="1100" u="none" cap="none" strike="noStrike">
                        <a:latin typeface="Lato Light"/>
                        <a:ea typeface="Lato Light"/>
                        <a:cs typeface="Lato Light"/>
                        <a:sym typeface="Lato Light"/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t/>
                      </a:r>
                      <a:endParaRPr sz="1100" u="none" cap="none" strike="noStrike">
                        <a:latin typeface="Lato Light"/>
                        <a:ea typeface="Lato Light"/>
                        <a:cs typeface="Lato Light"/>
                        <a:sym typeface="Lato Light"/>
                      </a:endParaRPr>
                    </a:p>
                  </a:txBody>
                  <a:tcPr marT="90000" marB="22875" marR="45725" marL="90025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b="0" i="0" lang="en" sz="1100" u="none" cap="none" strike="noStrike">
                          <a:latin typeface="Lato Light"/>
                          <a:ea typeface="Lato Light"/>
                          <a:cs typeface="Lato Light"/>
                          <a:sym typeface="Lato Light"/>
                        </a:rPr>
                        <a:t>26</a:t>
                      </a:r>
                      <a:endParaRPr b="0" i="0" sz="1100" u="none" cap="none" strike="noStrike">
                        <a:latin typeface="Lato Light"/>
                        <a:ea typeface="Lato Light"/>
                        <a:cs typeface="Lato Light"/>
                        <a:sym typeface="Lato Light"/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t/>
                      </a:r>
                      <a:endParaRPr sz="1100" u="none" cap="none" strike="noStrike">
                        <a:latin typeface="Lato Light"/>
                        <a:ea typeface="Lato Light"/>
                        <a:cs typeface="Lato Light"/>
                        <a:sym typeface="Lato Light"/>
                      </a:endParaRPr>
                    </a:p>
                  </a:txBody>
                  <a:tcPr marT="90000" marB="22875" marR="45725" marL="90025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b="0" i="0" lang="en" sz="1100" u="none" cap="none" strike="noStrike">
                          <a:solidFill>
                            <a:schemeClr val="lt1"/>
                          </a:solidFill>
                          <a:latin typeface="Lato Light"/>
                          <a:ea typeface="Lato Light"/>
                          <a:cs typeface="Lato Light"/>
                          <a:sym typeface="Lato Light"/>
                        </a:rPr>
                        <a:t>27</a:t>
                      </a:r>
                      <a:endParaRPr b="0" i="0" sz="1100" u="none" cap="none" strike="noStrike">
                        <a:solidFill>
                          <a:schemeClr val="lt1"/>
                        </a:solidFill>
                        <a:latin typeface="Lato Light"/>
                        <a:ea typeface="Lato Light"/>
                        <a:cs typeface="Lato Light"/>
                        <a:sym typeface="Lato Light"/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t/>
                      </a:r>
                      <a:endParaRPr sz="1100" u="none" cap="none" strike="noStrike">
                        <a:solidFill>
                          <a:schemeClr val="lt1"/>
                        </a:solidFill>
                        <a:latin typeface="Lato Light"/>
                        <a:ea typeface="Lato Light"/>
                        <a:cs typeface="Lato Light"/>
                        <a:sym typeface="Lato Light"/>
                      </a:endParaRPr>
                    </a:p>
                  </a:txBody>
                  <a:tcPr marT="90000" marB="22875" marR="45725" marL="90025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4"/>
                    </a:solidFill>
                  </a:tcPr>
                </a:tc>
              </a:tr>
              <a:tr h="88272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b="0" i="0" lang="en" sz="1100" u="none" cap="none" strike="noStrike">
                          <a:solidFill>
                            <a:schemeClr val="lt1"/>
                          </a:solidFill>
                          <a:latin typeface="Lato Light"/>
                          <a:ea typeface="Lato Light"/>
                          <a:cs typeface="Lato Light"/>
                          <a:sym typeface="Lato Light"/>
                        </a:rPr>
                        <a:t>28</a:t>
                      </a:r>
                      <a:endParaRPr b="0" i="0" sz="1100" u="none" cap="none" strike="noStrike">
                        <a:solidFill>
                          <a:schemeClr val="lt1"/>
                        </a:solidFill>
                        <a:latin typeface="Lato Light"/>
                        <a:ea typeface="Lato Light"/>
                        <a:cs typeface="Lato Light"/>
                        <a:sym typeface="Lato Light"/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t/>
                      </a:r>
                      <a:endParaRPr sz="1100" u="none" cap="none" strike="noStrike">
                        <a:solidFill>
                          <a:schemeClr val="lt1"/>
                        </a:solidFill>
                        <a:latin typeface="Lato Light"/>
                        <a:ea typeface="Lato Light"/>
                        <a:cs typeface="Lato Light"/>
                        <a:sym typeface="Lato Light"/>
                      </a:endParaRPr>
                    </a:p>
                  </a:txBody>
                  <a:tcPr marT="90000" marB="31075" marR="62175" marL="90025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b="0" i="0" lang="en" sz="1100" u="none" cap="none" strike="noStrike">
                          <a:latin typeface="Lato Light"/>
                          <a:ea typeface="Lato Light"/>
                          <a:cs typeface="Lato Light"/>
                          <a:sym typeface="Lato Light"/>
                        </a:rPr>
                        <a:t>29</a:t>
                      </a:r>
                      <a:endParaRPr b="0" i="0" sz="1100" u="none" cap="none" strike="noStrike">
                        <a:latin typeface="Lato Light"/>
                        <a:ea typeface="Lato Light"/>
                        <a:cs typeface="Lato Light"/>
                        <a:sym typeface="Lato Light"/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t/>
                      </a:r>
                      <a:endParaRPr sz="1100" u="none" cap="none" strike="noStrike">
                        <a:latin typeface="Lato Light"/>
                        <a:ea typeface="Lato Light"/>
                        <a:cs typeface="Lato Light"/>
                        <a:sym typeface="Lato Light"/>
                      </a:endParaRPr>
                    </a:p>
                  </a:txBody>
                  <a:tcPr marT="90000" marB="31075" marR="62175" marL="90025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b="0" i="0" lang="en" sz="1100" u="none" cap="none" strike="noStrike">
                          <a:latin typeface="Lato Light"/>
                          <a:ea typeface="Lato Light"/>
                          <a:cs typeface="Lato Light"/>
                          <a:sym typeface="Lato Light"/>
                        </a:rPr>
                        <a:t>30</a:t>
                      </a:r>
                      <a:endParaRPr b="0" i="0" sz="1100" u="none" cap="none" strike="noStrike">
                        <a:latin typeface="Lato Light"/>
                        <a:ea typeface="Lato Light"/>
                        <a:cs typeface="Lato Light"/>
                        <a:sym typeface="Lato Light"/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t/>
                      </a:r>
                      <a:endParaRPr sz="1100" u="none" cap="none" strike="noStrike">
                        <a:latin typeface="Lato Light"/>
                        <a:ea typeface="Lato Light"/>
                        <a:cs typeface="Lato Light"/>
                        <a:sym typeface="Lato Light"/>
                      </a:endParaRPr>
                    </a:p>
                  </a:txBody>
                  <a:tcPr marT="90000" marB="31075" marR="62175" marL="90025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b="0" i="0" lang="en" sz="1100" u="none" cap="none" strike="noStrike">
                          <a:latin typeface="Lato Light"/>
                          <a:ea typeface="Lato Light"/>
                          <a:cs typeface="Lato Light"/>
                          <a:sym typeface="Lato Light"/>
                        </a:rPr>
                        <a:t>31</a:t>
                      </a:r>
                      <a:endParaRPr b="0" i="0" sz="1100" u="none" cap="none" strike="noStrike">
                        <a:latin typeface="Lato Light"/>
                        <a:ea typeface="Lato Light"/>
                        <a:cs typeface="Lato Light"/>
                        <a:sym typeface="Lato Light"/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t/>
                      </a:r>
                      <a:endParaRPr sz="1100" u="none" cap="none" strike="noStrike">
                        <a:latin typeface="Lato Light"/>
                        <a:ea typeface="Lato Light"/>
                        <a:cs typeface="Lato Light"/>
                        <a:sym typeface="Lato Light"/>
                      </a:endParaRPr>
                    </a:p>
                  </a:txBody>
                  <a:tcPr marT="90000" marB="31075" marR="62175" marL="90025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b="0" i="0" lang="en" sz="1100" u="none" cap="none" strike="noStrike">
                          <a:solidFill>
                            <a:schemeClr val="lt1"/>
                          </a:solidFill>
                          <a:latin typeface="Lato Light"/>
                          <a:ea typeface="Lato Light"/>
                          <a:cs typeface="Lato Light"/>
                          <a:sym typeface="Lato Light"/>
                        </a:rPr>
                        <a:t>1</a:t>
                      </a:r>
                      <a:endParaRPr sz="700" u="none" cap="none" strike="noStrike"/>
                    </a:p>
                  </a:txBody>
                  <a:tcPr marT="90000" marB="31075" marR="62175" marL="90025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dk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b="0" i="0" lang="en" sz="1100" u="none" cap="none" strike="noStrike">
                          <a:solidFill>
                            <a:schemeClr val="lt1"/>
                          </a:solidFill>
                          <a:latin typeface="Lato Light"/>
                          <a:ea typeface="Lato Light"/>
                          <a:cs typeface="Lato Light"/>
                          <a:sym typeface="Lato Light"/>
                        </a:rPr>
                        <a:t>2</a:t>
                      </a:r>
                      <a:endParaRPr sz="700" u="none" cap="none" strike="noStrike"/>
                    </a:p>
                  </a:txBody>
                  <a:tcPr marT="90000" marB="31075" marR="62175" marL="90025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dk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b="0" i="0" lang="en" sz="1100" u="none" cap="none" strike="noStrike">
                          <a:solidFill>
                            <a:schemeClr val="lt1"/>
                          </a:solidFill>
                          <a:latin typeface="Lato Light"/>
                          <a:ea typeface="Lato Light"/>
                          <a:cs typeface="Lato Light"/>
                          <a:sym typeface="Lato Light"/>
                        </a:rPr>
                        <a:t>3</a:t>
                      </a:r>
                      <a:endParaRPr sz="700" u="none" cap="none" strike="noStrike"/>
                    </a:p>
                  </a:txBody>
                  <a:tcPr marT="90000" marB="31075" marR="62175" marL="90025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4"/>
                    </a:solidFill>
                  </a:tcPr>
                </a:tc>
              </a:tr>
            </a:tbl>
          </a:graphicData>
        </a:graphic>
      </p:graphicFrame>
      <p:sp>
        <p:nvSpPr>
          <p:cNvPr id="193" name="Google Shape;193;p9"/>
          <p:cNvSpPr/>
          <p:nvPr/>
        </p:nvSpPr>
        <p:spPr>
          <a:xfrm>
            <a:off x="753567" y="1922433"/>
            <a:ext cx="3471600" cy="2009700"/>
          </a:xfrm>
          <a:prstGeom prst="rect">
            <a:avLst/>
          </a:prstGeom>
          <a:noFill/>
          <a:ln>
            <a:noFill/>
          </a:ln>
        </p:spPr>
        <p:txBody>
          <a:bodyPr anchorCtr="0" anchor="t" bIns="22875" lIns="45725" spcFirstLastPara="1" rIns="45725" wrap="square" tIns="22875">
            <a:noAutofit/>
          </a:bodyPr>
          <a:lstStyle/>
          <a:p>
            <a:pPr indent="-457200" lvl="0" marL="609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Lato"/>
              <a:buChar char="●"/>
            </a:pPr>
            <a:r>
              <a:rPr b="0" i="0" lang="en" sz="2400" u="none" cap="none" strike="noStrik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rPr>
              <a:t>Attorney provides draft to review.</a:t>
            </a:r>
            <a:endParaRPr b="0" i="0" sz="2400" u="none" cap="none" strike="noStrike">
              <a:solidFill>
                <a:schemeClr val="dk2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t/>
            </a:r>
            <a:endParaRPr b="0" i="1" sz="2000" u="none" cap="none" strike="noStrike">
              <a:solidFill>
                <a:schemeClr val="dk2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94" name="Google Shape;194;p9"/>
          <p:cNvSpPr/>
          <p:nvPr/>
        </p:nvSpPr>
        <p:spPr>
          <a:xfrm>
            <a:off x="753567" y="4610300"/>
            <a:ext cx="2793300" cy="1560900"/>
          </a:xfrm>
          <a:prstGeom prst="rect">
            <a:avLst/>
          </a:prstGeom>
          <a:solidFill>
            <a:srgbClr val="FFD966"/>
          </a:solidFill>
          <a:ln>
            <a:noFill/>
          </a:ln>
        </p:spPr>
        <p:txBody>
          <a:bodyPr anchorCtr="0" anchor="ctr" bIns="22875" lIns="45725" spcFirstLastPara="1" rIns="45725" wrap="square" tIns="228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5" name="Google Shape;195;p9"/>
          <p:cNvSpPr/>
          <p:nvPr/>
        </p:nvSpPr>
        <p:spPr>
          <a:xfrm>
            <a:off x="989175" y="4872800"/>
            <a:ext cx="2322000" cy="1214400"/>
          </a:xfrm>
          <a:prstGeom prst="rect">
            <a:avLst/>
          </a:prstGeom>
          <a:noFill/>
          <a:ln>
            <a:noFill/>
          </a:ln>
        </p:spPr>
        <p:txBody>
          <a:bodyPr anchorCtr="0" anchor="t" bIns="22875" lIns="45725" spcFirstLastPara="1" rIns="45725" wrap="square" tIns="22875">
            <a:noAutofit/>
          </a:bodyPr>
          <a:lstStyle/>
          <a:p>
            <a:pPr indent="0" lvl="0" marL="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</a:pPr>
            <a:r>
              <a:rPr b="1" i="0" lang="en" sz="2700" u="none" cap="none" strike="noStrike"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rPr>
              <a:t>1 day*</a:t>
            </a:r>
            <a:endParaRPr b="1" i="0" sz="2700" u="none" cap="none" strike="noStrike">
              <a:solidFill>
                <a:schemeClr val="dk2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0" lvl="0" marL="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0" i="0" lang="en" sz="2000" u="none" cap="none" strike="noStrik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rPr>
              <a:t>Attorney Draft</a:t>
            </a:r>
            <a:endParaRPr b="0" i="0" sz="2000" u="none" cap="none" strike="noStrike">
              <a:solidFill>
                <a:schemeClr val="dk2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96" name="Google Shape;196;p9"/>
          <p:cNvSpPr txBox="1"/>
          <p:nvPr/>
        </p:nvSpPr>
        <p:spPr>
          <a:xfrm>
            <a:off x="6916367" y="1236433"/>
            <a:ext cx="2793300" cy="6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1" i="0" lang="en" sz="2400" u="none" cap="none" strike="noStrike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July</a:t>
            </a:r>
            <a:endParaRPr b="1" i="0" sz="2400" u="none" cap="none" strike="noStrike">
              <a:solidFill>
                <a:srgbClr val="000000"/>
              </a:solidFill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0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p10"/>
          <p:cNvSpPr txBox="1"/>
          <p:nvPr/>
        </p:nvSpPr>
        <p:spPr>
          <a:xfrm>
            <a:off x="1414198" y="529667"/>
            <a:ext cx="9363600" cy="661800"/>
          </a:xfrm>
          <a:prstGeom prst="rect">
            <a:avLst/>
          </a:prstGeom>
          <a:noFill/>
          <a:ln>
            <a:noFill/>
          </a:ln>
        </p:spPr>
        <p:txBody>
          <a:bodyPr anchorCtr="0" anchor="t" bIns="22875" lIns="45725" spcFirstLastPara="1" rIns="45725" wrap="square" tIns="2287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b="1" i="0" lang="en" sz="4000" u="none" cap="none" strike="noStrike"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rPr>
              <a:t>Sample Eviction Timeline</a:t>
            </a:r>
            <a:endParaRPr b="0" i="0" sz="7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aphicFrame>
        <p:nvGraphicFramePr>
          <p:cNvPr id="202" name="Google Shape;202;p10"/>
          <p:cNvGraphicFramePr/>
          <p:nvPr/>
        </p:nvGraphicFramePr>
        <p:xfrm>
          <a:off x="5015970" y="1770039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{44389FCD-81CB-47C7-BE01-8E45E6D4DB1E}</a:tableStyleId>
              </a:tblPr>
              <a:tblGrid>
                <a:gridCol w="942000"/>
                <a:gridCol w="942000"/>
                <a:gridCol w="942000"/>
                <a:gridCol w="942000"/>
                <a:gridCol w="942000"/>
                <a:gridCol w="942000"/>
                <a:gridCol w="942000"/>
              </a:tblGrid>
              <a:tr h="69320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500"/>
                        <a:buFont typeface="Arial"/>
                        <a:buNone/>
                      </a:pPr>
                      <a:r>
                        <a:rPr b="0" i="0" lang="en" sz="1500" u="none" cap="none" strike="noStrike">
                          <a:solidFill>
                            <a:schemeClr val="lt1"/>
                          </a:solidFill>
                          <a:latin typeface="Poppins Medium"/>
                          <a:ea typeface="Poppins Medium"/>
                          <a:cs typeface="Poppins Medium"/>
                          <a:sym typeface="Poppins Medium"/>
                        </a:rPr>
                        <a:t>Sun</a:t>
                      </a:r>
                      <a:endParaRPr sz="700" u="none" cap="none" strike="noStrike"/>
                    </a:p>
                  </a:txBody>
                  <a:tcPr marT="31075" marB="31075" marR="62175" marL="62175" anchor="ctr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dk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500"/>
                        <a:buFont typeface="Arial"/>
                        <a:buNone/>
                      </a:pPr>
                      <a:r>
                        <a:rPr b="0" i="0" lang="en" sz="1500" u="none" cap="none" strike="noStrike">
                          <a:solidFill>
                            <a:schemeClr val="lt1"/>
                          </a:solidFill>
                          <a:latin typeface="Poppins Medium"/>
                          <a:ea typeface="Poppins Medium"/>
                          <a:cs typeface="Poppins Medium"/>
                          <a:sym typeface="Poppins Medium"/>
                        </a:rPr>
                        <a:t>Mon</a:t>
                      </a:r>
                      <a:endParaRPr sz="700" u="none" cap="none" strike="noStrike"/>
                    </a:p>
                  </a:txBody>
                  <a:tcPr marT="31075" marB="31075" marR="62175" marL="62175" anchor="ctr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dk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500"/>
                        <a:buFont typeface="Arial"/>
                        <a:buNone/>
                      </a:pPr>
                      <a:r>
                        <a:rPr b="0" i="0" lang="en" sz="1500" u="none" cap="none" strike="noStrike">
                          <a:solidFill>
                            <a:schemeClr val="lt1"/>
                          </a:solidFill>
                          <a:latin typeface="Poppins Medium"/>
                          <a:ea typeface="Poppins Medium"/>
                          <a:cs typeface="Poppins Medium"/>
                          <a:sym typeface="Poppins Medium"/>
                        </a:rPr>
                        <a:t>Tue</a:t>
                      </a:r>
                      <a:endParaRPr sz="700" u="none" cap="none" strike="noStrike"/>
                    </a:p>
                  </a:txBody>
                  <a:tcPr marT="31075" marB="31075" marR="62175" marL="62175" anchor="ctr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dk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500"/>
                        <a:buFont typeface="Arial"/>
                        <a:buNone/>
                      </a:pPr>
                      <a:r>
                        <a:rPr b="0" i="0" lang="en" sz="1500" u="none" cap="none" strike="noStrike">
                          <a:solidFill>
                            <a:schemeClr val="lt1"/>
                          </a:solidFill>
                          <a:latin typeface="Poppins Medium"/>
                          <a:ea typeface="Poppins Medium"/>
                          <a:cs typeface="Poppins Medium"/>
                          <a:sym typeface="Poppins Medium"/>
                        </a:rPr>
                        <a:t>Wed</a:t>
                      </a:r>
                      <a:endParaRPr sz="700" u="none" cap="none" strike="noStrike"/>
                    </a:p>
                  </a:txBody>
                  <a:tcPr marT="31075" marB="31075" marR="62175" marL="62175" anchor="ctr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dk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500"/>
                        <a:buFont typeface="Arial"/>
                        <a:buNone/>
                      </a:pPr>
                      <a:r>
                        <a:rPr b="0" i="0" lang="en" sz="1500" u="none" cap="none" strike="noStrike">
                          <a:solidFill>
                            <a:schemeClr val="lt1"/>
                          </a:solidFill>
                          <a:latin typeface="Poppins Medium"/>
                          <a:ea typeface="Poppins Medium"/>
                          <a:cs typeface="Poppins Medium"/>
                          <a:sym typeface="Poppins Medium"/>
                        </a:rPr>
                        <a:t>Thu</a:t>
                      </a:r>
                      <a:endParaRPr sz="700" u="none" cap="none" strike="noStrike"/>
                    </a:p>
                  </a:txBody>
                  <a:tcPr marT="31075" marB="31075" marR="62175" marL="62175" anchor="ctr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dk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500"/>
                        <a:buFont typeface="Arial"/>
                        <a:buNone/>
                      </a:pPr>
                      <a:r>
                        <a:rPr b="0" i="0" lang="en" sz="1500" u="none" cap="none" strike="noStrike">
                          <a:solidFill>
                            <a:schemeClr val="lt1"/>
                          </a:solidFill>
                          <a:latin typeface="Poppins Medium"/>
                          <a:ea typeface="Poppins Medium"/>
                          <a:cs typeface="Poppins Medium"/>
                          <a:sym typeface="Poppins Medium"/>
                        </a:rPr>
                        <a:t>Fri</a:t>
                      </a:r>
                      <a:endParaRPr sz="700" u="none" cap="none" strike="noStrike"/>
                    </a:p>
                  </a:txBody>
                  <a:tcPr marT="31075" marB="31075" marR="62175" marL="62175" anchor="ctr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dk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500"/>
                        <a:buFont typeface="Arial"/>
                        <a:buNone/>
                      </a:pPr>
                      <a:r>
                        <a:rPr b="0" i="0" lang="en" sz="1500" u="none" cap="none" strike="noStrike">
                          <a:solidFill>
                            <a:schemeClr val="lt1"/>
                          </a:solidFill>
                          <a:latin typeface="Poppins Medium"/>
                          <a:ea typeface="Poppins Medium"/>
                          <a:cs typeface="Poppins Medium"/>
                          <a:sym typeface="Poppins Medium"/>
                        </a:rPr>
                        <a:t>Sat</a:t>
                      </a:r>
                      <a:endParaRPr sz="700" u="none" cap="none" strike="noStrike"/>
                    </a:p>
                  </a:txBody>
                  <a:tcPr marT="31075" marB="31075" marR="62175" marL="62175" anchor="ctr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dk2"/>
                    </a:solidFill>
                  </a:tcPr>
                </a:tc>
              </a:tr>
              <a:tr h="76172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b="0" i="0" lang="en" sz="1100" u="none" cap="none" strike="noStrike">
                          <a:solidFill>
                            <a:schemeClr val="lt1"/>
                          </a:solidFill>
                          <a:latin typeface="Lato Light"/>
                          <a:ea typeface="Lato Light"/>
                          <a:cs typeface="Lato Light"/>
                          <a:sym typeface="Lato Light"/>
                        </a:rPr>
                        <a:t>31</a:t>
                      </a:r>
                      <a:endParaRPr sz="700" u="none" cap="none" strike="noStrike"/>
                    </a:p>
                  </a:txBody>
                  <a:tcPr marT="90000" marB="22875" marR="45725" marL="90025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b="0" i="0" lang="en" sz="1100" u="none" cap="none" strike="noStrike">
                          <a:solidFill>
                            <a:schemeClr val="dk1"/>
                          </a:solidFill>
                          <a:latin typeface="Lato Light"/>
                          <a:ea typeface="Lato Light"/>
                          <a:cs typeface="Lato Light"/>
                          <a:sym typeface="Lato Light"/>
                        </a:rPr>
                        <a:t>1</a:t>
                      </a:r>
                      <a:endParaRPr b="0" i="0" sz="1100" u="none" cap="none" strike="noStrike">
                        <a:solidFill>
                          <a:schemeClr val="dk1"/>
                        </a:solidFill>
                        <a:latin typeface="Lato Light"/>
                        <a:ea typeface="Lato Light"/>
                        <a:cs typeface="Lato Light"/>
                        <a:sym typeface="Lato Light"/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700"/>
                        <a:buFont typeface="Arial"/>
                        <a:buNone/>
                      </a:pPr>
                      <a:r>
                        <a:t/>
                      </a:r>
                      <a:endParaRPr sz="700" u="none" cap="none" strike="noStrike"/>
                    </a:p>
                  </a:txBody>
                  <a:tcPr marT="90000" marB="22875" marR="45725" marL="90025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b="0" i="0" lang="en" sz="1100" u="none" cap="none" strike="noStrike">
                          <a:solidFill>
                            <a:schemeClr val="dk1"/>
                          </a:solidFill>
                          <a:latin typeface="Lato Light"/>
                          <a:ea typeface="Lato Light"/>
                          <a:cs typeface="Lato Light"/>
                          <a:sym typeface="Lato Light"/>
                        </a:rPr>
                        <a:t>2</a:t>
                      </a:r>
                      <a:endParaRPr sz="1100" u="none" cap="none" strike="noStrike">
                        <a:latin typeface="Lato Light"/>
                        <a:ea typeface="Lato Light"/>
                        <a:cs typeface="Lato Light"/>
                        <a:sym typeface="Lato Light"/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t/>
                      </a:r>
                      <a:endParaRPr sz="1100" u="none" cap="none" strike="noStrike">
                        <a:latin typeface="Lato Light"/>
                        <a:ea typeface="Lato Light"/>
                        <a:cs typeface="Lato Light"/>
                        <a:sym typeface="Lato Light"/>
                      </a:endParaRPr>
                    </a:p>
                  </a:txBody>
                  <a:tcPr marT="90000" marB="22875" marR="45725" marL="90025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b="0" i="0" lang="en" sz="1100" u="none" cap="none" strike="noStrike">
                          <a:solidFill>
                            <a:schemeClr val="dk1"/>
                          </a:solidFill>
                          <a:latin typeface="Lato Light"/>
                          <a:ea typeface="Lato Light"/>
                          <a:cs typeface="Lato Light"/>
                          <a:sym typeface="Lato Light"/>
                        </a:rPr>
                        <a:t>3</a:t>
                      </a:r>
                      <a:endParaRPr b="0" i="0" sz="1100" u="none" cap="none" strike="noStrike">
                        <a:solidFill>
                          <a:schemeClr val="dk1"/>
                        </a:solidFill>
                        <a:latin typeface="Lato Light"/>
                        <a:ea typeface="Lato Light"/>
                        <a:cs typeface="Lato Light"/>
                        <a:sym typeface="Lato Light"/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t/>
                      </a:r>
                      <a:endParaRPr sz="1100" u="none" cap="none" strike="noStrike">
                        <a:latin typeface="Lato Light"/>
                        <a:ea typeface="Lato Light"/>
                        <a:cs typeface="Lato Light"/>
                        <a:sym typeface="Lato Light"/>
                      </a:endParaRPr>
                    </a:p>
                  </a:txBody>
                  <a:tcPr marT="90000" marB="22875" marR="45725" marL="90025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b="0" i="0" lang="en" sz="1100" u="none" cap="none" strike="noStrike">
                          <a:solidFill>
                            <a:schemeClr val="dk1"/>
                          </a:solidFill>
                          <a:latin typeface="Lato Light"/>
                          <a:ea typeface="Lato Light"/>
                          <a:cs typeface="Lato Light"/>
                          <a:sym typeface="Lato Light"/>
                        </a:rPr>
                        <a:t>4</a:t>
                      </a:r>
                      <a:endParaRPr b="0" i="0" sz="1100" u="none" cap="none" strike="noStrike">
                        <a:solidFill>
                          <a:schemeClr val="dk1"/>
                        </a:solidFill>
                        <a:latin typeface="Lato Light"/>
                        <a:ea typeface="Lato Light"/>
                        <a:cs typeface="Lato Light"/>
                        <a:sym typeface="Lato Light"/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t/>
                      </a:r>
                      <a:endParaRPr sz="1100" u="none" cap="none" strike="noStrike">
                        <a:latin typeface="Lato Light"/>
                        <a:ea typeface="Lato Light"/>
                        <a:cs typeface="Lato Light"/>
                        <a:sym typeface="Lato Light"/>
                      </a:endParaRPr>
                    </a:p>
                  </a:txBody>
                  <a:tcPr marT="90000" marB="22875" marR="45725" marL="90025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b="0" i="0" lang="en" sz="1100" u="none" cap="none" strike="noStrike">
                          <a:solidFill>
                            <a:schemeClr val="dk1"/>
                          </a:solidFill>
                          <a:latin typeface="Lato Light"/>
                          <a:ea typeface="Lato Light"/>
                          <a:cs typeface="Lato Light"/>
                          <a:sym typeface="Lato Light"/>
                        </a:rPr>
                        <a:t>5</a:t>
                      </a:r>
                      <a:endParaRPr b="0" i="0" sz="1100" u="none" cap="none" strike="noStrike">
                        <a:solidFill>
                          <a:schemeClr val="dk1"/>
                        </a:solidFill>
                        <a:latin typeface="Lato Light"/>
                        <a:ea typeface="Lato Light"/>
                        <a:cs typeface="Lato Light"/>
                        <a:sym typeface="Lato Light"/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t/>
                      </a:r>
                      <a:endParaRPr sz="1100" u="none" cap="none" strike="noStrike">
                        <a:latin typeface="Lato Light"/>
                        <a:ea typeface="Lato Light"/>
                        <a:cs typeface="Lato Light"/>
                        <a:sym typeface="Lato Light"/>
                      </a:endParaRPr>
                    </a:p>
                  </a:txBody>
                  <a:tcPr marT="90000" marB="22875" marR="45725" marL="90025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b="0" i="0" lang="en" sz="1100" u="none" cap="none" strike="noStrike">
                          <a:solidFill>
                            <a:schemeClr val="lt1"/>
                          </a:solidFill>
                          <a:latin typeface="Lato Light"/>
                          <a:ea typeface="Lato Light"/>
                          <a:cs typeface="Lato Light"/>
                          <a:sym typeface="Lato Light"/>
                        </a:rPr>
                        <a:t>6</a:t>
                      </a:r>
                      <a:endParaRPr b="0" i="0" sz="1100" u="none" cap="none" strike="noStrike">
                        <a:solidFill>
                          <a:schemeClr val="lt1"/>
                        </a:solidFill>
                        <a:latin typeface="Lato Light"/>
                        <a:ea typeface="Lato Light"/>
                        <a:cs typeface="Lato Light"/>
                        <a:sym typeface="Lato Light"/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t/>
                      </a:r>
                      <a:endParaRPr sz="1100" u="none" cap="none" strike="noStrike">
                        <a:solidFill>
                          <a:schemeClr val="lt1"/>
                        </a:solidFill>
                        <a:latin typeface="Lato Light"/>
                        <a:ea typeface="Lato Light"/>
                        <a:cs typeface="Lato Light"/>
                        <a:sym typeface="Lato Light"/>
                      </a:endParaRPr>
                    </a:p>
                  </a:txBody>
                  <a:tcPr marT="90000" marB="22875" marR="45725" marL="90025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4"/>
                    </a:solidFill>
                  </a:tcPr>
                </a:tc>
              </a:tr>
              <a:tr h="76172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b="0" i="0" lang="en" sz="1100" u="none" cap="none" strike="noStrike">
                          <a:solidFill>
                            <a:schemeClr val="lt1"/>
                          </a:solidFill>
                          <a:latin typeface="Lato Light"/>
                          <a:ea typeface="Lato Light"/>
                          <a:cs typeface="Lato Light"/>
                          <a:sym typeface="Lato Light"/>
                        </a:rPr>
                        <a:t>7</a:t>
                      </a:r>
                      <a:endParaRPr b="0" i="0" sz="1100" u="none" cap="none" strike="noStrike">
                        <a:solidFill>
                          <a:schemeClr val="lt1"/>
                        </a:solidFill>
                        <a:latin typeface="Lato Light"/>
                        <a:ea typeface="Lato Light"/>
                        <a:cs typeface="Lato Light"/>
                        <a:sym typeface="Lato Light"/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t/>
                      </a:r>
                      <a:endParaRPr sz="1100" u="none" cap="none" strike="noStrike">
                        <a:solidFill>
                          <a:schemeClr val="lt1"/>
                        </a:solidFill>
                        <a:latin typeface="Lato Light"/>
                        <a:ea typeface="Lato Light"/>
                        <a:cs typeface="Lato Light"/>
                        <a:sym typeface="Lato Light"/>
                      </a:endParaRPr>
                    </a:p>
                  </a:txBody>
                  <a:tcPr marT="90000" marB="22875" marR="45725" marL="90025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b="0" i="0" lang="en" sz="1100" u="none" cap="none" strike="noStrike">
                          <a:solidFill>
                            <a:schemeClr val="dk1"/>
                          </a:solidFill>
                          <a:latin typeface="Lato Light"/>
                          <a:ea typeface="Lato Light"/>
                          <a:cs typeface="Lato Light"/>
                          <a:sym typeface="Lato Light"/>
                        </a:rPr>
                        <a:t>8</a:t>
                      </a:r>
                      <a:endParaRPr b="0" i="0" sz="1100" u="none" cap="none" strike="noStrike">
                        <a:solidFill>
                          <a:schemeClr val="dk1"/>
                        </a:solidFill>
                        <a:latin typeface="Lato Light"/>
                        <a:ea typeface="Lato Light"/>
                        <a:cs typeface="Lato Light"/>
                        <a:sym typeface="Lato Light"/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t/>
                      </a:r>
                      <a:endParaRPr sz="1100" u="none" cap="none" strike="noStrike">
                        <a:latin typeface="Lato Light"/>
                        <a:ea typeface="Lato Light"/>
                        <a:cs typeface="Lato Light"/>
                        <a:sym typeface="Lato Light"/>
                      </a:endParaRPr>
                    </a:p>
                  </a:txBody>
                  <a:tcPr marT="90000" marB="22875" marR="45725" marL="90025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b="0" i="0" lang="en" sz="1100" u="none" cap="none" strike="noStrike">
                          <a:latin typeface="Lato Light"/>
                          <a:ea typeface="Lato Light"/>
                          <a:cs typeface="Lato Light"/>
                          <a:sym typeface="Lato Light"/>
                        </a:rPr>
                        <a:t>9</a:t>
                      </a:r>
                      <a:endParaRPr b="0" i="0" sz="1100" u="none" cap="none" strike="noStrike">
                        <a:latin typeface="Lato Light"/>
                        <a:ea typeface="Lato Light"/>
                        <a:cs typeface="Lato Light"/>
                        <a:sym typeface="Lato Light"/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t/>
                      </a:r>
                      <a:endParaRPr sz="1100" u="none" cap="none" strike="noStrike">
                        <a:latin typeface="Lato Light"/>
                        <a:ea typeface="Lato Light"/>
                        <a:cs typeface="Lato Light"/>
                        <a:sym typeface="Lato Light"/>
                      </a:endParaRPr>
                    </a:p>
                  </a:txBody>
                  <a:tcPr marT="90000" marB="22875" marR="45725" marL="90025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BF900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b="0" i="0" lang="en" sz="1100" u="none" cap="none" strike="noStrike">
                          <a:latin typeface="Lato Light"/>
                          <a:ea typeface="Lato Light"/>
                          <a:cs typeface="Lato Light"/>
                          <a:sym typeface="Lato Light"/>
                        </a:rPr>
                        <a:t>10</a:t>
                      </a:r>
                      <a:endParaRPr b="0" i="0" sz="1100" u="none" cap="none" strike="noStrike">
                        <a:latin typeface="Lato Light"/>
                        <a:ea typeface="Lato Light"/>
                        <a:cs typeface="Lato Light"/>
                        <a:sym typeface="Lato Light"/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t/>
                      </a:r>
                      <a:endParaRPr b="1" sz="2400" u="none" cap="none" strike="noStrike"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T="90000" marB="22875" marR="45725" marL="90025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BF900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b="0" i="0" lang="en" sz="1100" u="none" cap="none" strike="noStrike">
                          <a:latin typeface="Lato Light"/>
                          <a:ea typeface="Lato Light"/>
                          <a:cs typeface="Lato Light"/>
                          <a:sym typeface="Lato Light"/>
                        </a:rPr>
                        <a:t>11</a:t>
                      </a:r>
                      <a:endParaRPr b="0" i="0" sz="1100" u="none" cap="none" strike="noStrike">
                        <a:latin typeface="Lato Light"/>
                        <a:ea typeface="Lato Light"/>
                        <a:cs typeface="Lato Light"/>
                        <a:sym typeface="Lato Light"/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t/>
                      </a:r>
                      <a:endParaRPr sz="1100" u="none" cap="none" strike="noStrike">
                        <a:latin typeface="Lato Light"/>
                        <a:ea typeface="Lato Light"/>
                        <a:cs typeface="Lato Light"/>
                        <a:sym typeface="Lato Light"/>
                      </a:endParaRPr>
                    </a:p>
                  </a:txBody>
                  <a:tcPr marT="90000" marB="22875" marR="45725" marL="90025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BF900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b="0" i="0" lang="en" sz="1100" u="none" cap="none" strike="noStrike">
                          <a:latin typeface="Lato Light"/>
                          <a:ea typeface="Lato Light"/>
                          <a:cs typeface="Lato Light"/>
                          <a:sym typeface="Lato Light"/>
                        </a:rPr>
                        <a:t>12</a:t>
                      </a:r>
                      <a:endParaRPr b="0" i="0" sz="1100" u="none" cap="none" strike="noStrike">
                        <a:latin typeface="Lato Light"/>
                        <a:ea typeface="Lato Light"/>
                        <a:cs typeface="Lato Light"/>
                        <a:sym typeface="Lato Light"/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t/>
                      </a:r>
                      <a:endParaRPr sz="1100" u="none" cap="none" strike="noStrike">
                        <a:latin typeface="Lato Light"/>
                        <a:ea typeface="Lato Light"/>
                        <a:cs typeface="Lato Light"/>
                        <a:sym typeface="Lato Light"/>
                      </a:endParaRPr>
                    </a:p>
                  </a:txBody>
                  <a:tcPr marT="90000" marB="22875" marR="45725" marL="90025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b="0" i="0" lang="en" sz="1100" u="none" cap="none" strike="noStrike">
                          <a:solidFill>
                            <a:schemeClr val="lt1"/>
                          </a:solidFill>
                          <a:latin typeface="Lato Light"/>
                          <a:ea typeface="Lato Light"/>
                          <a:cs typeface="Lato Light"/>
                          <a:sym typeface="Lato Light"/>
                        </a:rPr>
                        <a:t>13</a:t>
                      </a:r>
                      <a:endParaRPr b="0" i="0" sz="1100" u="none" cap="none" strike="noStrike">
                        <a:solidFill>
                          <a:schemeClr val="lt1"/>
                        </a:solidFill>
                        <a:latin typeface="Lato Light"/>
                        <a:ea typeface="Lato Light"/>
                        <a:cs typeface="Lato Light"/>
                        <a:sym typeface="Lato Light"/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t/>
                      </a:r>
                      <a:endParaRPr sz="1100" u="none" cap="none" strike="noStrike">
                        <a:solidFill>
                          <a:schemeClr val="lt1"/>
                        </a:solidFill>
                        <a:latin typeface="Lato Light"/>
                        <a:ea typeface="Lato Light"/>
                        <a:cs typeface="Lato Light"/>
                        <a:sym typeface="Lato Light"/>
                      </a:endParaRPr>
                    </a:p>
                  </a:txBody>
                  <a:tcPr marT="90000" marB="22875" marR="45725" marL="90025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4"/>
                    </a:solidFill>
                  </a:tcPr>
                </a:tc>
              </a:tr>
              <a:tr h="71107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b="0" i="0" lang="en" sz="1100" u="none" cap="none" strike="noStrike">
                          <a:solidFill>
                            <a:schemeClr val="lt1"/>
                          </a:solidFill>
                          <a:latin typeface="Lato Light"/>
                          <a:ea typeface="Lato Light"/>
                          <a:cs typeface="Lato Light"/>
                          <a:sym typeface="Lato Light"/>
                        </a:rPr>
                        <a:t>14</a:t>
                      </a:r>
                      <a:endParaRPr b="0" i="0" sz="1100" u="none" cap="none" strike="noStrike">
                        <a:solidFill>
                          <a:schemeClr val="lt1"/>
                        </a:solidFill>
                        <a:latin typeface="Lato Light"/>
                        <a:ea typeface="Lato Light"/>
                        <a:cs typeface="Lato Light"/>
                        <a:sym typeface="Lato Light"/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t/>
                      </a:r>
                      <a:endParaRPr sz="1100" u="none" cap="none" strike="noStrike">
                        <a:solidFill>
                          <a:schemeClr val="lt1"/>
                        </a:solidFill>
                        <a:latin typeface="Lato Light"/>
                        <a:ea typeface="Lato Light"/>
                        <a:cs typeface="Lato Light"/>
                        <a:sym typeface="Lato Light"/>
                      </a:endParaRPr>
                    </a:p>
                  </a:txBody>
                  <a:tcPr marT="90000" marB="22875" marR="45725" marL="90025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b="0" i="0" lang="en" sz="1100" u="none" cap="none" strike="noStrike">
                          <a:latin typeface="Lato Light"/>
                          <a:ea typeface="Lato Light"/>
                          <a:cs typeface="Lato Light"/>
                          <a:sym typeface="Lato Light"/>
                        </a:rPr>
                        <a:t>15</a:t>
                      </a:r>
                      <a:endParaRPr b="0" i="0" sz="1100" u="none" cap="none" strike="noStrike">
                        <a:latin typeface="Lato Light"/>
                        <a:ea typeface="Lato Light"/>
                        <a:cs typeface="Lato Light"/>
                        <a:sym typeface="Lato Light"/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t/>
                      </a:r>
                      <a:endParaRPr sz="1100" u="none" cap="none" strike="noStrike">
                        <a:latin typeface="Lato Light"/>
                        <a:ea typeface="Lato Light"/>
                        <a:cs typeface="Lato Light"/>
                        <a:sym typeface="Lato Light"/>
                      </a:endParaRPr>
                    </a:p>
                  </a:txBody>
                  <a:tcPr marT="90000" marB="22875" marR="45725" marL="90025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b="0" i="0" lang="en" sz="1100" u="none" cap="none" strike="noStrike">
                          <a:latin typeface="Lato Light"/>
                          <a:ea typeface="Lato Light"/>
                          <a:cs typeface="Lato Light"/>
                          <a:sym typeface="Lato Light"/>
                        </a:rPr>
                        <a:t>16</a:t>
                      </a:r>
                      <a:endParaRPr b="0" i="0" sz="1100" u="none" cap="none" strike="noStrike">
                        <a:latin typeface="Lato Light"/>
                        <a:ea typeface="Lato Light"/>
                        <a:cs typeface="Lato Light"/>
                        <a:sym typeface="Lato Light"/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t/>
                      </a:r>
                      <a:endParaRPr sz="1100" u="none" cap="none" strike="noStrike">
                        <a:latin typeface="Lato Light"/>
                        <a:ea typeface="Lato Light"/>
                        <a:cs typeface="Lato Light"/>
                        <a:sym typeface="Lato Light"/>
                      </a:endParaRPr>
                    </a:p>
                  </a:txBody>
                  <a:tcPr marT="90000" marB="22875" marR="45725" marL="90025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b="0" i="0" lang="en" sz="1100" u="none" cap="none" strike="noStrike">
                          <a:latin typeface="Lato Light"/>
                          <a:ea typeface="Lato Light"/>
                          <a:cs typeface="Lato Light"/>
                          <a:sym typeface="Lato Light"/>
                        </a:rPr>
                        <a:t>17</a:t>
                      </a:r>
                      <a:endParaRPr b="0" i="0" sz="1100" u="none" cap="none" strike="noStrike">
                        <a:latin typeface="Lato Light"/>
                        <a:ea typeface="Lato Light"/>
                        <a:cs typeface="Lato Light"/>
                        <a:sym typeface="Lato Light"/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t/>
                      </a:r>
                      <a:endParaRPr sz="1100" u="none" cap="none" strike="noStrike">
                        <a:latin typeface="Lato Light"/>
                        <a:ea typeface="Lato Light"/>
                        <a:cs typeface="Lato Light"/>
                        <a:sym typeface="Lato Light"/>
                      </a:endParaRPr>
                    </a:p>
                  </a:txBody>
                  <a:tcPr marT="90000" marB="22875" marR="45725" marL="90025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97B85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b="0" i="0" lang="en" sz="1100" u="none" cap="none" strike="noStrike">
                          <a:latin typeface="Lato Light"/>
                          <a:ea typeface="Lato Light"/>
                          <a:cs typeface="Lato Light"/>
                          <a:sym typeface="Lato Light"/>
                        </a:rPr>
                        <a:t>18</a:t>
                      </a:r>
                      <a:endParaRPr b="0" i="0" sz="1100" u="none" cap="none" strike="noStrike">
                        <a:latin typeface="Lato Light"/>
                        <a:ea typeface="Lato Light"/>
                        <a:cs typeface="Lato Light"/>
                        <a:sym typeface="Lato Light"/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t/>
                      </a:r>
                      <a:endParaRPr sz="1100" u="none" cap="none" strike="noStrike">
                        <a:latin typeface="Lato Light"/>
                        <a:ea typeface="Lato Light"/>
                        <a:cs typeface="Lato Light"/>
                        <a:sym typeface="Lato Light"/>
                      </a:endParaRPr>
                    </a:p>
                  </a:txBody>
                  <a:tcPr marT="90000" marB="22875" marR="45725" marL="90025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06666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b="0" i="0" lang="en" sz="1100" u="none" cap="none" strike="noStrike">
                          <a:latin typeface="Lato Light"/>
                          <a:ea typeface="Lato Light"/>
                          <a:cs typeface="Lato Light"/>
                          <a:sym typeface="Lato Light"/>
                        </a:rPr>
                        <a:t>19</a:t>
                      </a:r>
                      <a:endParaRPr b="0" i="0" sz="1100" u="none" cap="none" strike="noStrike">
                        <a:latin typeface="Lato Light"/>
                        <a:ea typeface="Lato Light"/>
                        <a:cs typeface="Lato Light"/>
                        <a:sym typeface="Lato Light"/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t/>
                      </a:r>
                      <a:endParaRPr sz="1100" u="none" cap="none" strike="noStrike">
                        <a:latin typeface="Lato Light"/>
                        <a:ea typeface="Lato Light"/>
                        <a:cs typeface="Lato Light"/>
                        <a:sym typeface="Lato Light"/>
                      </a:endParaRPr>
                    </a:p>
                  </a:txBody>
                  <a:tcPr marT="90000" marB="22875" marR="45725" marL="90025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D966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b="0" i="0" lang="en" sz="1100" u="none" cap="none" strike="noStrike">
                          <a:solidFill>
                            <a:schemeClr val="lt1"/>
                          </a:solidFill>
                          <a:latin typeface="Lato Light"/>
                          <a:ea typeface="Lato Light"/>
                          <a:cs typeface="Lato Light"/>
                          <a:sym typeface="Lato Light"/>
                        </a:rPr>
                        <a:t>20</a:t>
                      </a:r>
                      <a:endParaRPr b="0" i="0" sz="1100" u="none" cap="none" strike="noStrike">
                        <a:solidFill>
                          <a:schemeClr val="lt1"/>
                        </a:solidFill>
                        <a:latin typeface="Lato Light"/>
                        <a:ea typeface="Lato Light"/>
                        <a:cs typeface="Lato Light"/>
                        <a:sym typeface="Lato Light"/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t/>
                      </a:r>
                      <a:endParaRPr sz="1100" u="none" cap="none" strike="noStrike">
                        <a:solidFill>
                          <a:schemeClr val="lt1"/>
                        </a:solidFill>
                        <a:latin typeface="Lato Light"/>
                        <a:ea typeface="Lato Light"/>
                        <a:cs typeface="Lato Light"/>
                        <a:sym typeface="Lato Light"/>
                      </a:endParaRPr>
                    </a:p>
                  </a:txBody>
                  <a:tcPr marT="90000" marB="22875" marR="45725" marL="90025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4"/>
                    </a:solidFill>
                  </a:tcPr>
                </a:tc>
              </a:tr>
              <a:tr h="71107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b="0" i="0" lang="en" sz="1100" u="none" cap="none" strike="noStrike">
                          <a:solidFill>
                            <a:schemeClr val="lt1"/>
                          </a:solidFill>
                          <a:latin typeface="Lato Light"/>
                          <a:ea typeface="Lato Light"/>
                          <a:cs typeface="Lato Light"/>
                          <a:sym typeface="Lato Light"/>
                        </a:rPr>
                        <a:t>21</a:t>
                      </a:r>
                      <a:endParaRPr b="0" i="0" sz="1100" u="none" cap="none" strike="noStrike">
                        <a:solidFill>
                          <a:schemeClr val="lt1"/>
                        </a:solidFill>
                        <a:latin typeface="Lato Light"/>
                        <a:ea typeface="Lato Light"/>
                        <a:cs typeface="Lato Light"/>
                        <a:sym typeface="Lato Light"/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t/>
                      </a:r>
                      <a:endParaRPr sz="1100" u="none" cap="none" strike="noStrike">
                        <a:solidFill>
                          <a:schemeClr val="lt1"/>
                        </a:solidFill>
                        <a:latin typeface="Lato Light"/>
                        <a:ea typeface="Lato Light"/>
                        <a:cs typeface="Lato Light"/>
                        <a:sym typeface="Lato Light"/>
                      </a:endParaRPr>
                    </a:p>
                  </a:txBody>
                  <a:tcPr marT="90000" marB="22875" marR="45725" marL="90025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b="0" i="0" lang="en" sz="1100" u="none" cap="none" strike="noStrike">
                          <a:latin typeface="Lato Light"/>
                          <a:ea typeface="Lato Light"/>
                          <a:cs typeface="Lato Light"/>
                          <a:sym typeface="Lato Light"/>
                        </a:rPr>
                        <a:t>22</a:t>
                      </a:r>
                      <a:endParaRPr b="0" i="0" sz="1100" u="none" cap="none" strike="noStrike">
                        <a:latin typeface="Lato Light"/>
                        <a:ea typeface="Lato Light"/>
                        <a:cs typeface="Lato Light"/>
                        <a:sym typeface="Lato Light"/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400"/>
                        <a:buFont typeface="Arial"/>
                        <a:buNone/>
                      </a:pPr>
                      <a:r>
                        <a:rPr b="1" lang="en" sz="2400" u="none" cap="none" strike="noStrike">
                          <a:solidFill>
                            <a:schemeClr val="lt1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1</a:t>
                      </a:r>
                      <a:endParaRPr sz="1100" u="none" cap="none" strike="noStrike">
                        <a:latin typeface="Lato Light"/>
                        <a:ea typeface="Lato Light"/>
                        <a:cs typeface="Lato Light"/>
                        <a:sym typeface="Lato Light"/>
                      </a:endParaRPr>
                    </a:p>
                  </a:txBody>
                  <a:tcPr marT="90000" marB="22875" marR="45725" marL="90025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b="0" i="0" lang="en" sz="1100" u="none" cap="none" strike="noStrike">
                          <a:latin typeface="Lato Light"/>
                          <a:ea typeface="Lato Light"/>
                          <a:cs typeface="Lato Light"/>
                          <a:sym typeface="Lato Light"/>
                        </a:rPr>
                        <a:t>23</a:t>
                      </a:r>
                      <a:endParaRPr b="0" i="0" sz="1100" u="none" cap="none" strike="noStrike">
                        <a:latin typeface="Lato Light"/>
                        <a:ea typeface="Lato Light"/>
                        <a:cs typeface="Lato Light"/>
                        <a:sym typeface="Lato Light"/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t/>
                      </a:r>
                      <a:endParaRPr sz="1100" u="none" cap="none" strike="noStrike">
                        <a:latin typeface="Lato Light"/>
                        <a:ea typeface="Lato Light"/>
                        <a:cs typeface="Lato Light"/>
                        <a:sym typeface="Lato Light"/>
                      </a:endParaRPr>
                    </a:p>
                  </a:txBody>
                  <a:tcPr marT="90000" marB="22875" marR="45725" marL="90025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b="0" i="0" lang="en" sz="1100" u="none" cap="none" strike="noStrike">
                          <a:latin typeface="Lato Light"/>
                          <a:ea typeface="Lato Light"/>
                          <a:cs typeface="Lato Light"/>
                          <a:sym typeface="Lato Light"/>
                        </a:rPr>
                        <a:t>24</a:t>
                      </a:r>
                      <a:endParaRPr b="0" i="0" sz="1100" u="none" cap="none" strike="noStrike">
                        <a:latin typeface="Lato Light"/>
                        <a:ea typeface="Lato Light"/>
                        <a:cs typeface="Lato Light"/>
                        <a:sym typeface="Lato Light"/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t/>
                      </a:r>
                      <a:endParaRPr sz="1100" u="none" cap="none" strike="noStrike">
                        <a:latin typeface="Lato Light"/>
                        <a:ea typeface="Lato Light"/>
                        <a:cs typeface="Lato Light"/>
                        <a:sym typeface="Lato Light"/>
                      </a:endParaRPr>
                    </a:p>
                  </a:txBody>
                  <a:tcPr marT="90000" marB="22875" marR="45725" marL="90025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b="0" i="0" lang="en" sz="1100" u="none" cap="none" strike="noStrike">
                          <a:latin typeface="Lato Light"/>
                          <a:ea typeface="Lato Light"/>
                          <a:cs typeface="Lato Light"/>
                          <a:sym typeface="Lato Light"/>
                        </a:rPr>
                        <a:t>25</a:t>
                      </a:r>
                      <a:endParaRPr b="0" i="0" sz="1100" u="none" cap="none" strike="noStrike">
                        <a:latin typeface="Lato Light"/>
                        <a:ea typeface="Lato Light"/>
                        <a:cs typeface="Lato Light"/>
                        <a:sym typeface="Lato Light"/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t/>
                      </a:r>
                      <a:endParaRPr sz="1100" u="none" cap="none" strike="noStrike">
                        <a:latin typeface="Lato Light"/>
                        <a:ea typeface="Lato Light"/>
                        <a:cs typeface="Lato Light"/>
                        <a:sym typeface="Lato Light"/>
                      </a:endParaRPr>
                    </a:p>
                  </a:txBody>
                  <a:tcPr marT="90000" marB="22875" marR="45725" marL="90025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b="0" i="0" lang="en" sz="1100" u="none" cap="none" strike="noStrike">
                          <a:latin typeface="Lato Light"/>
                          <a:ea typeface="Lato Light"/>
                          <a:cs typeface="Lato Light"/>
                          <a:sym typeface="Lato Light"/>
                        </a:rPr>
                        <a:t>26</a:t>
                      </a:r>
                      <a:endParaRPr b="0" i="0" sz="1100" u="none" cap="none" strike="noStrike">
                        <a:latin typeface="Lato Light"/>
                        <a:ea typeface="Lato Light"/>
                        <a:cs typeface="Lato Light"/>
                        <a:sym typeface="Lato Light"/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t/>
                      </a:r>
                      <a:endParaRPr sz="1100" u="none" cap="none" strike="noStrike">
                        <a:latin typeface="Lato Light"/>
                        <a:ea typeface="Lato Light"/>
                        <a:cs typeface="Lato Light"/>
                        <a:sym typeface="Lato Light"/>
                      </a:endParaRPr>
                    </a:p>
                  </a:txBody>
                  <a:tcPr marT="90000" marB="22875" marR="45725" marL="90025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b="0" i="0" lang="en" sz="1100" u="none" cap="none" strike="noStrike">
                          <a:solidFill>
                            <a:schemeClr val="lt1"/>
                          </a:solidFill>
                          <a:latin typeface="Lato Light"/>
                          <a:ea typeface="Lato Light"/>
                          <a:cs typeface="Lato Light"/>
                          <a:sym typeface="Lato Light"/>
                        </a:rPr>
                        <a:t>27</a:t>
                      </a:r>
                      <a:endParaRPr b="0" i="0" sz="1100" u="none" cap="none" strike="noStrike">
                        <a:solidFill>
                          <a:schemeClr val="lt1"/>
                        </a:solidFill>
                        <a:latin typeface="Lato Light"/>
                        <a:ea typeface="Lato Light"/>
                        <a:cs typeface="Lato Light"/>
                        <a:sym typeface="Lato Light"/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t/>
                      </a:r>
                      <a:endParaRPr sz="1100" u="none" cap="none" strike="noStrike">
                        <a:solidFill>
                          <a:schemeClr val="lt1"/>
                        </a:solidFill>
                        <a:latin typeface="Lato Light"/>
                        <a:ea typeface="Lato Light"/>
                        <a:cs typeface="Lato Light"/>
                        <a:sym typeface="Lato Light"/>
                      </a:endParaRPr>
                    </a:p>
                  </a:txBody>
                  <a:tcPr marT="90000" marB="22875" marR="45725" marL="90025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4"/>
                    </a:solidFill>
                  </a:tcPr>
                </a:tc>
              </a:tr>
              <a:tr h="88272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b="0" i="0" lang="en" sz="1100" u="none" cap="none" strike="noStrike">
                          <a:solidFill>
                            <a:schemeClr val="lt1"/>
                          </a:solidFill>
                          <a:latin typeface="Lato Light"/>
                          <a:ea typeface="Lato Light"/>
                          <a:cs typeface="Lato Light"/>
                          <a:sym typeface="Lato Light"/>
                        </a:rPr>
                        <a:t>28</a:t>
                      </a:r>
                      <a:endParaRPr b="0" i="0" sz="1100" u="none" cap="none" strike="noStrike">
                        <a:solidFill>
                          <a:schemeClr val="lt1"/>
                        </a:solidFill>
                        <a:latin typeface="Lato Light"/>
                        <a:ea typeface="Lato Light"/>
                        <a:cs typeface="Lato Light"/>
                        <a:sym typeface="Lato Light"/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t/>
                      </a:r>
                      <a:endParaRPr sz="1100" u="none" cap="none" strike="noStrike">
                        <a:solidFill>
                          <a:schemeClr val="lt1"/>
                        </a:solidFill>
                        <a:latin typeface="Lato Light"/>
                        <a:ea typeface="Lato Light"/>
                        <a:cs typeface="Lato Light"/>
                        <a:sym typeface="Lato Light"/>
                      </a:endParaRPr>
                    </a:p>
                  </a:txBody>
                  <a:tcPr marT="90000" marB="31075" marR="62175" marL="90025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b="0" i="0" lang="en" sz="1100" u="none" cap="none" strike="noStrike">
                          <a:latin typeface="Lato Light"/>
                          <a:ea typeface="Lato Light"/>
                          <a:cs typeface="Lato Light"/>
                          <a:sym typeface="Lato Light"/>
                        </a:rPr>
                        <a:t>29</a:t>
                      </a:r>
                      <a:endParaRPr b="0" i="0" sz="1100" u="none" cap="none" strike="noStrike">
                        <a:latin typeface="Lato Light"/>
                        <a:ea typeface="Lato Light"/>
                        <a:cs typeface="Lato Light"/>
                        <a:sym typeface="Lato Light"/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t/>
                      </a:r>
                      <a:endParaRPr sz="1100" u="none" cap="none" strike="noStrike">
                        <a:latin typeface="Lato Light"/>
                        <a:ea typeface="Lato Light"/>
                        <a:cs typeface="Lato Light"/>
                        <a:sym typeface="Lato Light"/>
                      </a:endParaRPr>
                    </a:p>
                  </a:txBody>
                  <a:tcPr marT="90000" marB="31075" marR="62175" marL="90025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b="0" i="0" lang="en" sz="1100" u="none" cap="none" strike="noStrike">
                          <a:latin typeface="Lato Light"/>
                          <a:ea typeface="Lato Light"/>
                          <a:cs typeface="Lato Light"/>
                          <a:sym typeface="Lato Light"/>
                        </a:rPr>
                        <a:t>30</a:t>
                      </a:r>
                      <a:endParaRPr b="0" i="0" sz="1100" u="none" cap="none" strike="noStrike">
                        <a:latin typeface="Lato Light"/>
                        <a:ea typeface="Lato Light"/>
                        <a:cs typeface="Lato Light"/>
                        <a:sym typeface="Lato Light"/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t/>
                      </a:r>
                      <a:endParaRPr sz="1100" u="none" cap="none" strike="noStrike">
                        <a:latin typeface="Lato Light"/>
                        <a:ea typeface="Lato Light"/>
                        <a:cs typeface="Lato Light"/>
                        <a:sym typeface="Lato Light"/>
                      </a:endParaRPr>
                    </a:p>
                  </a:txBody>
                  <a:tcPr marT="90000" marB="31075" marR="62175" marL="90025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b="0" i="0" lang="en" sz="1100" u="none" cap="none" strike="noStrike">
                          <a:latin typeface="Lato Light"/>
                          <a:ea typeface="Lato Light"/>
                          <a:cs typeface="Lato Light"/>
                          <a:sym typeface="Lato Light"/>
                        </a:rPr>
                        <a:t>31</a:t>
                      </a:r>
                      <a:endParaRPr b="0" i="0" sz="1100" u="none" cap="none" strike="noStrike">
                        <a:latin typeface="Lato Light"/>
                        <a:ea typeface="Lato Light"/>
                        <a:cs typeface="Lato Light"/>
                        <a:sym typeface="Lato Light"/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t/>
                      </a:r>
                      <a:endParaRPr sz="1100" u="none" cap="none" strike="noStrike">
                        <a:latin typeface="Lato Light"/>
                        <a:ea typeface="Lato Light"/>
                        <a:cs typeface="Lato Light"/>
                        <a:sym typeface="Lato Light"/>
                      </a:endParaRPr>
                    </a:p>
                  </a:txBody>
                  <a:tcPr marT="90000" marB="31075" marR="62175" marL="90025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b="0" i="0" lang="en" sz="1100" u="none" cap="none" strike="noStrike">
                          <a:solidFill>
                            <a:schemeClr val="lt1"/>
                          </a:solidFill>
                          <a:latin typeface="Lato Light"/>
                          <a:ea typeface="Lato Light"/>
                          <a:cs typeface="Lato Light"/>
                          <a:sym typeface="Lato Light"/>
                        </a:rPr>
                        <a:t>1</a:t>
                      </a:r>
                      <a:endParaRPr sz="700" u="none" cap="none" strike="noStrike"/>
                    </a:p>
                  </a:txBody>
                  <a:tcPr marT="90000" marB="31075" marR="62175" marL="90025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dk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b="0" i="0" lang="en" sz="1100" u="none" cap="none" strike="noStrike">
                          <a:solidFill>
                            <a:schemeClr val="lt1"/>
                          </a:solidFill>
                          <a:latin typeface="Lato Light"/>
                          <a:ea typeface="Lato Light"/>
                          <a:cs typeface="Lato Light"/>
                          <a:sym typeface="Lato Light"/>
                        </a:rPr>
                        <a:t>2</a:t>
                      </a:r>
                      <a:endParaRPr sz="700" u="none" cap="none" strike="noStrike"/>
                    </a:p>
                  </a:txBody>
                  <a:tcPr marT="90000" marB="31075" marR="62175" marL="90025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dk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b="0" i="0" lang="en" sz="1100" u="none" cap="none" strike="noStrike">
                          <a:solidFill>
                            <a:schemeClr val="lt1"/>
                          </a:solidFill>
                          <a:latin typeface="Lato Light"/>
                          <a:ea typeface="Lato Light"/>
                          <a:cs typeface="Lato Light"/>
                          <a:sym typeface="Lato Light"/>
                        </a:rPr>
                        <a:t>3</a:t>
                      </a:r>
                      <a:endParaRPr sz="700" u="none" cap="none" strike="noStrike"/>
                    </a:p>
                  </a:txBody>
                  <a:tcPr marT="90000" marB="31075" marR="62175" marL="90025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4"/>
                    </a:solidFill>
                  </a:tcPr>
                </a:tc>
              </a:tr>
            </a:tbl>
          </a:graphicData>
        </a:graphic>
      </p:graphicFrame>
      <p:sp>
        <p:nvSpPr>
          <p:cNvPr id="203" name="Google Shape;203;p10"/>
          <p:cNvSpPr/>
          <p:nvPr/>
        </p:nvSpPr>
        <p:spPr>
          <a:xfrm>
            <a:off x="753567" y="1922433"/>
            <a:ext cx="3471600" cy="2009700"/>
          </a:xfrm>
          <a:prstGeom prst="rect">
            <a:avLst/>
          </a:prstGeom>
          <a:noFill/>
          <a:ln>
            <a:noFill/>
          </a:ln>
        </p:spPr>
        <p:txBody>
          <a:bodyPr anchorCtr="0" anchor="t" bIns="22875" lIns="45725" spcFirstLastPara="1" rIns="45725" wrap="square" tIns="22875">
            <a:noAutofit/>
          </a:bodyPr>
          <a:lstStyle/>
          <a:p>
            <a:pPr indent="-457200" lvl="0" marL="609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Lato"/>
              <a:buChar char="●"/>
            </a:pPr>
            <a:r>
              <a:rPr b="0" i="0" lang="en" sz="2400" u="none" cap="none" strike="noStrik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rPr>
              <a:t>Review with owner and approve draft filing.</a:t>
            </a:r>
            <a:endParaRPr b="0" i="0" sz="2400" u="none" cap="none" strike="noStrike">
              <a:solidFill>
                <a:schemeClr val="dk2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t/>
            </a:r>
            <a:endParaRPr b="0" i="1" sz="2000" u="none" cap="none" strike="noStrike">
              <a:solidFill>
                <a:schemeClr val="dk2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204" name="Google Shape;204;p10"/>
          <p:cNvSpPr/>
          <p:nvPr/>
        </p:nvSpPr>
        <p:spPr>
          <a:xfrm>
            <a:off x="753575" y="4788100"/>
            <a:ext cx="2793300" cy="14769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22875" lIns="45725" spcFirstLastPara="1" rIns="45725" wrap="square" tIns="228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5" name="Google Shape;205;p10"/>
          <p:cNvSpPr/>
          <p:nvPr/>
        </p:nvSpPr>
        <p:spPr>
          <a:xfrm>
            <a:off x="989175" y="4911600"/>
            <a:ext cx="2322000" cy="1239600"/>
          </a:xfrm>
          <a:prstGeom prst="rect">
            <a:avLst/>
          </a:prstGeom>
          <a:noFill/>
          <a:ln>
            <a:noFill/>
          </a:ln>
        </p:spPr>
        <p:txBody>
          <a:bodyPr anchorCtr="0" anchor="t" bIns="22875" lIns="45725" spcFirstLastPara="1" rIns="45725" wrap="square" tIns="22875">
            <a:noAutofit/>
          </a:bodyPr>
          <a:lstStyle/>
          <a:p>
            <a:pPr indent="0" lvl="0" marL="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</a:pPr>
            <a:r>
              <a:rPr b="1" i="0" lang="en" sz="2700" u="none" cap="none" strike="noStrike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rPr>
              <a:t>1 day*</a:t>
            </a:r>
            <a:endParaRPr b="1" i="0" sz="2700" u="none" cap="none" strike="noStrike">
              <a:solidFill>
                <a:schemeClr val="lt1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0" lvl="0" marL="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0" i="0" lang="en" sz="20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Review Draft</a:t>
            </a:r>
            <a:endParaRPr b="0" i="0" sz="2000" u="none" cap="none" strike="noStrike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206" name="Google Shape;206;p10"/>
          <p:cNvSpPr txBox="1"/>
          <p:nvPr/>
        </p:nvSpPr>
        <p:spPr>
          <a:xfrm>
            <a:off x="6916367" y="1236433"/>
            <a:ext cx="2793300" cy="6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1" i="0" lang="en" sz="2400" u="none" cap="none" strike="noStrike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July</a:t>
            </a:r>
            <a:endParaRPr b="1" i="0" sz="2400" u="none" cap="none" strike="noStrike">
              <a:solidFill>
                <a:srgbClr val="000000"/>
              </a:solidFill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Retrospect">
  <a:themeElements>
    <a:clrScheme name="Retrospect">
      <a:dk1>
        <a:srgbClr val="000000"/>
      </a:dk1>
      <a:lt1>
        <a:srgbClr val="FFFFFF"/>
      </a:lt1>
      <a:dk2>
        <a:srgbClr val="514949"/>
      </a:dk2>
      <a:lt2>
        <a:srgbClr val="E1E1DB"/>
      </a:lt2>
      <a:accent1>
        <a:srgbClr val="9DBFBE"/>
      </a:accent1>
      <a:accent2>
        <a:srgbClr val="DB8631"/>
      </a:accent2>
      <a:accent3>
        <a:srgbClr val="E3CC5A"/>
      </a:accent3>
      <a:accent4>
        <a:srgbClr val="ACADA8"/>
      </a:accent4>
      <a:accent5>
        <a:srgbClr val="927C61"/>
      </a:accent5>
      <a:accent6>
        <a:srgbClr val="B3B435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